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59"/>
      <p:bold r:id="rId60"/>
    </p:embeddedFont>
    <p:embeddedFont>
      <p:font typeface="Proxima Nova" panose="020B0604020202020204" charset="0"/>
      <p:regular r:id="rId61"/>
      <p:bold r:id="rId62"/>
      <p:italic r:id="rId63"/>
      <p:boldItalic r:id="rId64"/>
    </p:embeddedFont>
    <p:embeddedFont>
      <p:font typeface="Proxima Nova Semibold" panose="020B0604020202020204" charset="0"/>
      <p:regular r:id="rId65"/>
      <p:bold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1" roundtripDataSignature="AMtx7mj64BfvFtavpbK6r28Jj7sM75q2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F27"/>
    <a:srgbClr val="FCC642"/>
    <a:srgbClr val="FF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00CFA6-299E-434B-A9FB-BA273CE9B930}">
  <a:tblStyle styleId="{FC00CFA6-299E-434B-A9FB-BA273CE9B93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75b30c0d2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275b30c0d2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5b30c0d2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275b30c0d2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75b30c0d2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g275b30c0d2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5b30c0d29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275b30c0d29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75b30c0d2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g275b30c0d2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e5d9dfe01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g1e5d9dfe01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e5d9dfe01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g1e5d9dfe01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e5d9dfe01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1e5d9dfe01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e5d9dfe01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1e5d9dfe01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5d9dfe01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3" name="Google Shape;803;g1e5d9dfe01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e5d9dfe01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0" name="Google Shape;840;g1e5d9dfe01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e5cf84bc71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1e5cf84bc71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4" name="Google Shape;24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0" name="Google Shape;25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0" name="Google Shape;25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8" name="Google Shape;26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8" name="Google Shape;26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2" name="Google Shape;27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0" name="Google Shape;28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2" name="Google Shape;28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5" name="Google Shape;44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7" name="Google Shape;45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8" name="Google Shape;45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9" name="Google Shape;452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Google Shape;45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1" name="Google Shape;45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0" name="Google Shape;4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1" name="Google Shape;46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Google Shape;46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7" name="Google Shape;467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0" name="Google Shape;47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9" name="Google Shape;47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0" name="Google Shape;476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8" name="Google Shape;479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3" name="Google Shape;48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4" name="Google Shape;489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" name="Google Shape;49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6" name="Google Shape;491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0" name="Google Shape;498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2" name="Google Shape;50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3" name="Google Shape;502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1" name="Google Shape;505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8" name="Google Shape;508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2" name="Google Shape;51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" name="Google Shape;522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4" name="Google Shape;522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6" name="Google Shape;524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7" name="Google Shape;524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3" name="Google Shape;526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7" name="Google Shape;528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2" name="Google Shape;530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Google Shape;53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8" name="Google Shape;532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Google Shape;534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8" name="Google Shape;534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4" name="Google Shape;535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5" name="Google Shape;535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1" name="Google Shape;536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2" name="Google Shape;536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e5cf84bc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1e5cf84bc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5cf84bc7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1e5cf84bc7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75b30c0d2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275b30c0d2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75b30c0d2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275b30c0d2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1"/>
          <p:cNvSpPr txBox="1">
            <a:spLocks noGrp="1"/>
          </p:cNvSpPr>
          <p:nvPr>
            <p:ph type="ctrTitle"/>
          </p:nvPr>
        </p:nvSpPr>
        <p:spPr>
          <a:xfrm>
            <a:off x="1413525" y="1119313"/>
            <a:ext cx="56823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subTitle" idx="1"/>
          </p:nvPr>
        </p:nvSpPr>
        <p:spPr>
          <a:xfrm>
            <a:off x="1413525" y="3317438"/>
            <a:ext cx="31584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subTitle" idx="2"/>
          </p:nvPr>
        </p:nvSpPr>
        <p:spPr>
          <a:xfrm>
            <a:off x="1413525" y="1736863"/>
            <a:ext cx="568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4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4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4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4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4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4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4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4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4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4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4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4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4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4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" name="Google Shape;28;p41"/>
          <p:cNvSpPr/>
          <p:nvPr/>
        </p:nvSpPr>
        <p:spPr>
          <a:xfrm>
            <a:off x="457200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1"/>
          <p:cNvSpPr txBox="1">
            <a:spLocks noGrp="1"/>
          </p:cNvSpPr>
          <p:nvPr>
            <p:ph type="subTitle" idx="3"/>
          </p:nvPr>
        </p:nvSpPr>
        <p:spPr>
          <a:xfrm>
            <a:off x="1413525" y="2325113"/>
            <a:ext cx="568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2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52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5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5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5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3" name="Google Shape;183;p5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4" name="Google Shape;184;p5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5" name="Google Shape;185;p5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" name="Google Shape;186;p5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7" name="Google Shape;187;p5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8" name="Google Shape;188;p5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" name="Google Shape;189;p5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" name="Google Shape;190;p5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" name="Google Shape;191;p5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2" name="Google Shape;192;p5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3" name="Google Shape;193;p5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4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4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54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5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5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5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5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5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5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5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5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5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5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1" name="Google Shape;211;p5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2" name="Google Shape;212;p5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3" name="Google Shape;213;p5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4" name="Google Shape;214;p5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5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5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5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5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5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5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5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5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5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5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0" name="Google Shape;230;p5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1" name="Google Shape;231;p5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2" name="Google Shape;232;p5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7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7" name="Google Shape;237;p5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8" name="Google Shape;238;p5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9" name="Google Shape;239;p5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5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5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5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5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5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5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5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5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5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2"/>
          <p:cNvSpPr/>
          <p:nvPr/>
        </p:nvSpPr>
        <p:spPr>
          <a:xfrm flipH="1"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2"/>
          <p:cNvSpPr/>
          <p:nvPr/>
        </p:nvSpPr>
        <p:spPr>
          <a:xfrm flipH="1"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2"/>
          <p:cNvSpPr/>
          <p:nvPr/>
        </p:nvSpPr>
        <p:spPr>
          <a:xfrm flipH="1">
            <a:off x="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2"/>
          <p:cNvSpPr txBox="1">
            <a:spLocks noGrp="1"/>
          </p:cNvSpPr>
          <p:nvPr>
            <p:ph type="body" idx="1"/>
          </p:nvPr>
        </p:nvSpPr>
        <p:spPr>
          <a:xfrm>
            <a:off x="1384900" y="1579800"/>
            <a:ext cx="6744300" cy="25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42"/>
          <p:cNvGrpSpPr/>
          <p:nvPr/>
        </p:nvGrpSpPr>
        <p:grpSpPr>
          <a:xfrm>
            <a:off x="205750" y="745950"/>
            <a:ext cx="429000" cy="3651600"/>
            <a:chOff x="205750" y="745950"/>
            <a:chExt cx="429000" cy="3651600"/>
          </a:xfrm>
        </p:grpSpPr>
        <p:sp>
          <p:nvSpPr>
            <p:cNvPr id="37" name="Google Shape;37;p42"/>
            <p:cNvSpPr txBox="1"/>
            <p:nvPr/>
          </p:nvSpPr>
          <p:spPr>
            <a:xfrm>
              <a:off x="205750" y="745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8" name="Google Shape;38;p42"/>
            <p:cNvSpPr txBox="1"/>
            <p:nvPr/>
          </p:nvSpPr>
          <p:spPr>
            <a:xfrm>
              <a:off x="205750" y="1009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9" name="Google Shape;39;p42"/>
            <p:cNvSpPr txBox="1"/>
            <p:nvPr/>
          </p:nvSpPr>
          <p:spPr>
            <a:xfrm>
              <a:off x="205750" y="1273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0" name="Google Shape;40;p42"/>
            <p:cNvSpPr txBox="1"/>
            <p:nvPr/>
          </p:nvSpPr>
          <p:spPr>
            <a:xfrm>
              <a:off x="205750" y="1537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1" name="Google Shape;41;p42"/>
            <p:cNvSpPr txBox="1"/>
            <p:nvPr/>
          </p:nvSpPr>
          <p:spPr>
            <a:xfrm>
              <a:off x="205750" y="18007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5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2" name="Google Shape;42;p42"/>
            <p:cNvSpPr txBox="1"/>
            <p:nvPr/>
          </p:nvSpPr>
          <p:spPr>
            <a:xfrm>
              <a:off x="205750" y="20644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6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3" name="Google Shape;43;p42"/>
            <p:cNvSpPr txBox="1"/>
            <p:nvPr/>
          </p:nvSpPr>
          <p:spPr>
            <a:xfrm>
              <a:off x="205750" y="23281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7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4" name="Google Shape;44;p42"/>
            <p:cNvSpPr txBox="1"/>
            <p:nvPr/>
          </p:nvSpPr>
          <p:spPr>
            <a:xfrm>
              <a:off x="205750" y="25918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8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5" name="Google Shape;45;p42"/>
            <p:cNvSpPr txBox="1"/>
            <p:nvPr/>
          </p:nvSpPr>
          <p:spPr>
            <a:xfrm>
              <a:off x="205750" y="28555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9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6" name="Google Shape;46;p42"/>
            <p:cNvSpPr txBox="1"/>
            <p:nvPr/>
          </p:nvSpPr>
          <p:spPr>
            <a:xfrm>
              <a:off x="205750" y="31192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10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7" name="Google Shape;47;p42"/>
            <p:cNvSpPr txBox="1"/>
            <p:nvPr/>
          </p:nvSpPr>
          <p:spPr>
            <a:xfrm>
              <a:off x="205750" y="3382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8" name="Google Shape;48;p42"/>
            <p:cNvSpPr txBox="1"/>
            <p:nvPr/>
          </p:nvSpPr>
          <p:spPr>
            <a:xfrm>
              <a:off x="205750" y="3646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9" name="Google Shape;49;p42"/>
            <p:cNvSpPr txBox="1"/>
            <p:nvPr/>
          </p:nvSpPr>
          <p:spPr>
            <a:xfrm>
              <a:off x="205750" y="3910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0" name="Google Shape;50;p42"/>
            <p:cNvSpPr txBox="1"/>
            <p:nvPr/>
          </p:nvSpPr>
          <p:spPr>
            <a:xfrm>
              <a:off x="205750" y="4174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4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4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4"/>
          <p:cNvSpPr/>
          <p:nvPr/>
        </p:nvSpPr>
        <p:spPr>
          <a:xfrm flipH="1"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4"/>
          <p:cNvSpPr/>
          <p:nvPr/>
        </p:nvSpPr>
        <p:spPr>
          <a:xfrm flipH="1">
            <a:off x="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2" name="Google Shape;62;p44"/>
          <p:cNvGrpSpPr/>
          <p:nvPr/>
        </p:nvGrpSpPr>
        <p:grpSpPr>
          <a:xfrm>
            <a:off x="205750" y="745950"/>
            <a:ext cx="429000" cy="3651600"/>
            <a:chOff x="205750" y="745950"/>
            <a:chExt cx="429000" cy="3651600"/>
          </a:xfrm>
        </p:grpSpPr>
        <p:sp>
          <p:nvSpPr>
            <p:cNvPr id="63" name="Google Shape;63;p44"/>
            <p:cNvSpPr txBox="1"/>
            <p:nvPr/>
          </p:nvSpPr>
          <p:spPr>
            <a:xfrm>
              <a:off x="205750" y="745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4" name="Google Shape;64;p44"/>
            <p:cNvSpPr txBox="1"/>
            <p:nvPr/>
          </p:nvSpPr>
          <p:spPr>
            <a:xfrm>
              <a:off x="205750" y="1009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5" name="Google Shape;65;p44"/>
            <p:cNvSpPr txBox="1"/>
            <p:nvPr/>
          </p:nvSpPr>
          <p:spPr>
            <a:xfrm>
              <a:off x="205750" y="1273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6" name="Google Shape;66;p44"/>
            <p:cNvSpPr txBox="1"/>
            <p:nvPr/>
          </p:nvSpPr>
          <p:spPr>
            <a:xfrm>
              <a:off x="205750" y="1537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7" name="Google Shape;67;p44"/>
            <p:cNvSpPr txBox="1"/>
            <p:nvPr/>
          </p:nvSpPr>
          <p:spPr>
            <a:xfrm>
              <a:off x="205750" y="18007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5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8" name="Google Shape;68;p44"/>
            <p:cNvSpPr txBox="1"/>
            <p:nvPr/>
          </p:nvSpPr>
          <p:spPr>
            <a:xfrm>
              <a:off x="205750" y="20644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6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9" name="Google Shape;69;p44"/>
            <p:cNvSpPr txBox="1"/>
            <p:nvPr/>
          </p:nvSpPr>
          <p:spPr>
            <a:xfrm>
              <a:off x="205750" y="23281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7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0" name="Google Shape;70;p44"/>
            <p:cNvSpPr txBox="1"/>
            <p:nvPr/>
          </p:nvSpPr>
          <p:spPr>
            <a:xfrm>
              <a:off x="205750" y="25918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8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1" name="Google Shape;71;p44"/>
            <p:cNvSpPr txBox="1"/>
            <p:nvPr/>
          </p:nvSpPr>
          <p:spPr>
            <a:xfrm>
              <a:off x="205750" y="28555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9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2" name="Google Shape;72;p44"/>
            <p:cNvSpPr txBox="1"/>
            <p:nvPr/>
          </p:nvSpPr>
          <p:spPr>
            <a:xfrm>
              <a:off x="205750" y="31192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10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3" name="Google Shape;73;p44"/>
            <p:cNvSpPr txBox="1"/>
            <p:nvPr/>
          </p:nvSpPr>
          <p:spPr>
            <a:xfrm>
              <a:off x="205750" y="3382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4" name="Google Shape;74;p44"/>
            <p:cNvSpPr txBox="1"/>
            <p:nvPr/>
          </p:nvSpPr>
          <p:spPr>
            <a:xfrm>
              <a:off x="205750" y="3646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5" name="Google Shape;75;p44"/>
            <p:cNvSpPr txBox="1"/>
            <p:nvPr/>
          </p:nvSpPr>
          <p:spPr>
            <a:xfrm>
              <a:off x="205750" y="3910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6" name="Google Shape;76;p44"/>
            <p:cNvSpPr txBox="1"/>
            <p:nvPr/>
          </p:nvSpPr>
          <p:spPr>
            <a:xfrm>
              <a:off x="205750" y="4174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5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5"/>
          <p:cNvSpPr/>
          <p:nvPr/>
        </p:nvSpPr>
        <p:spPr>
          <a:xfrm>
            <a:off x="457200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5"/>
          <p:cNvSpPr/>
          <p:nvPr/>
        </p:nvSpPr>
        <p:spPr>
          <a:xfrm flipH="1"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45"/>
          <p:cNvGrpSpPr/>
          <p:nvPr/>
        </p:nvGrpSpPr>
        <p:grpSpPr>
          <a:xfrm>
            <a:off x="205750" y="745950"/>
            <a:ext cx="429000" cy="3651600"/>
            <a:chOff x="205750" y="745950"/>
            <a:chExt cx="429000" cy="3651600"/>
          </a:xfrm>
        </p:grpSpPr>
        <p:sp>
          <p:nvSpPr>
            <p:cNvPr id="83" name="Google Shape;83;p45"/>
            <p:cNvSpPr txBox="1"/>
            <p:nvPr/>
          </p:nvSpPr>
          <p:spPr>
            <a:xfrm>
              <a:off x="205750" y="745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4" name="Google Shape;84;p45"/>
            <p:cNvSpPr txBox="1"/>
            <p:nvPr/>
          </p:nvSpPr>
          <p:spPr>
            <a:xfrm>
              <a:off x="205750" y="1009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5" name="Google Shape;85;p45"/>
            <p:cNvSpPr txBox="1"/>
            <p:nvPr/>
          </p:nvSpPr>
          <p:spPr>
            <a:xfrm>
              <a:off x="205750" y="1273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6" name="Google Shape;86;p45"/>
            <p:cNvSpPr txBox="1"/>
            <p:nvPr/>
          </p:nvSpPr>
          <p:spPr>
            <a:xfrm>
              <a:off x="205750" y="1537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7" name="Google Shape;87;p45"/>
            <p:cNvSpPr txBox="1"/>
            <p:nvPr/>
          </p:nvSpPr>
          <p:spPr>
            <a:xfrm>
              <a:off x="205750" y="18007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5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8" name="Google Shape;88;p45"/>
            <p:cNvSpPr txBox="1"/>
            <p:nvPr/>
          </p:nvSpPr>
          <p:spPr>
            <a:xfrm>
              <a:off x="205750" y="20644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6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9" name="Google Shape;89;p45"/>
            <p:cNvSpPr txBox="1"/>
            <p:nvPr/>
          </p:nvSpPr>
          <p:spPr>
            <a:xfrm>
              <a:off x="205750" y="23281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7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0" name="Google Shape;90;p45"/>
            <p:cNvSpPr txBox="1"/>
            <p:nvPr/>
          </p:nvSpPr>
          <p:spPr>
            <a:xfrm>
              <a:off x="205750" y="25918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8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1" name="Google Shape;91;p45"/>
            <p:cNvSpPr txBox="1"/>
            <p:nvPr/>
          </p:nvSpPr>
          <p:spPr>
            <a:xfrm>
              <a:off x="205750" y="28555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9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2" name="Google Shape;92;p45"/>
            <p:cNvSpPr txBox="1"/>
            <p:nvPr/>
          </p:nvSpPr>
          <p:spPr>
            <a:xfrm>
              <a:off x="205750" y="31192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10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3" name="Google Shape;93;p45"/>
            <p:cNvSpPr txBox="1"/>
            <p:nvPr/>
          </p:nvSpPr>
          <p:spPr>
            <a:xfrm>
              <a:off x="205750" y="3382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4" name="Google Shape;94;p45"/>
            <p:cNvSpPr txBox="1"/>
            <p:nvPr/>
          </p:nvSpPr>
          <p:spPr>
            <a:xfrm>
              <a:off x="205750" y="3646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5" name="Google Shape;95;p45"/>
            <p:cNvSpPr txBox="1"/>
            <p:nvPr/>
          </p:nvSpPr>
          <p:spPr>
            <a:xfrm>
              <a:off x="205750" y="3910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6" name="Google Shape;96;p45"/>
            <p:cNvSpPr txBox="1"/>
            <p:nvPr/>
          </p:nvSpPr>
          <p:spPr>
            <a:xfrm>
              <a:off x="205750" y="4174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8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48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4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4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6" name="Google Shape;106;p4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7" name="Google Shape;107;p4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8" name="Google Shape;108;p4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9" name="Google Shape;109;p4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0" name="Google Shape;110;p4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1" name="Google Shape;111;p4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4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4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4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4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4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9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9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9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9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4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5" name="Google Shape;125;p4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6" name="Google Shape;126;p4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7" name="Google Shape;127;p4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8" name="Google Shape;128;p4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9" name="Google Shape;129;p4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4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4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4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4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4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4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4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49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0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0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4" name="Google Shape;144;p5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5" name="Google Shape;145;p5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6" name="Google Shape;146;p5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7" name="Google Shape;147;p5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8" name="Google Shape;148;p5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5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5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5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5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5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5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5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5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1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5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2" name="Google Shape;162;p5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3" name="Google Shape;163;p5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4" name="Google Shape;164;p5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5" name="Google Shape;165;p5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6" name="Google Shape;166;p5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7" name="Google Shape;167;p5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8" name="Google Shape;168;p5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9" name="Google Shape;169;p5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5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5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5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5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5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52" name="Google Shape;252;p4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lcidRuCU-oFXB5VUwaD6xlP0Kz_PRLzeHu199oJY90/cop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bit.ly/2PfT4lq" TargetMode="External"/><Relationship Id="rId4" Type="http://schemas.openxmlformats.org/officeDocument/2006/relationships/hyperlink" Target="http://bit.ly/30B07Gq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bit.ly/30B07G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"/>
          <p:cNvSpPr txBox="1">
            <a:spLocks noGrp="1"/>
          </p:cNvSpPr>
          <p:nvPr>
            <p:ph type="ctrTitle"/>
          </p:nvPr>
        </p:nvSpPr>
        <p:spPr>
          <a:xfrm>
            <a:off x="1413525" y="1119313"/>
            <a:ext cx="56823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GROUP2 </a:t>
            </a:r>
            <a:r>
              <a:rPr lang="en">
                <a:solidFill>
                  <a:schemeClr val="accent2"/>
                </a:solidFill>
              </a:rPr>
              <a:t>‘Data Science’ </a:t>
            </a: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9" name="Google Shape;259;p1"/>
          <p:cNvSpPr txBox="1">
            <a:spLocks noGrp="1"/>
          </p:cNvSpPr>
          <p:nvPr>
            <p:ph type="subTitle" idx="1"/>
          </p:nvPr>
        </p:nvSpPr>
        <p:spPr>
          <a:xfrm>
            <a:off x="1413525" y="3317437"/>
            <a:ext cx="3158400" cy="1236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&lt; Anna Clara Amâncio,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Ingrid Guimarães,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Jaisson de Azevedo,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Jorge Dantas,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Lucas Cruz,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Mariah Moreira&gt;</a:t>
            </a:r>
            <a:endParaRPr sz="1200"/>
          </a:p>
        </p:txBody>
      </p:sp>
      <p:sp>
        <p:nvSpPr>
          <p:cNvPr id="260" name="Google Shape;260;p1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accent3"/>
                </a:solidFill>
              </a:rPr>
              <a:t>Data Science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61" name="Google Shape;261;p1"/>
          <p:cNvSpPr txBox="1">
            <a:spLocks noGrp="1"/>
          </p:cNvSpPr>
          <p:nvPr>
            <p:ph type="subTitle" idx="2"/>
          </p:nvPr>
        </p:nvSpPr>
        <p:spPr>
          <a:xfrm>
            <a:off x="1413525" y="1736863"/>
            <a:ext cx="568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>
                <a:solidFill>
                  <a:schemeClr val="accent1"/>
                </a:solidFill>
              </a:rPr>
              <a:t>Brazil</a:t>
            </a:r>
            <a:r>
              <a:rPr lang="en">
                <a:solidFill>
                  <a:schemeClr val="accent6"/>
                </a:solidFill>
              </a:rPr>
              <a:t>]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62" name="Google Shape;262;p1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accent3"/>
                </a:solidFill>
              </a:rPr>
              <a:t>adatech.ipynb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63" name="Google Shape;263;p1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accent3"/>
                </a:solidFill>
              </a:rPr>
              <a:t>santander.coders_2023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64" name="Google Shape;264;p1"/>
          <p:cNvSpPr txBox="1">
            <a:spLocks noGrp="1"/>
          </p:cNvSpPr>
          <p:nvPr>
            <p:ph type="subTitle" idx="1"/>
          </p:nvPr>
        </p:nvSpPr>
        <p:spPr>
          <a:xfrm>
            <a:off x="4572000" y="46947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tecnicas_de_programacao_I</a:t>
            </a:r>
            <a:r>
              <a:rPr lang="en" sz="1400">
                <a:solidFill>
                  <a:schemeClr val="accent3"/>
                </a:solidFill>
              </a:rPr>
              <a:t>.PY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65" name="Google Shape;265;p1"/>
          <p:cNvSpPr txBox="1">
            <a:spLocks noGrp="1"/>
          </p:cNvSpPr>
          <p:nvPr>
            <p:ph type="subTitle" idx="3"/>
          </p:nvPr>
        </p:nvSpPr>
        <p:spPr>
          <a:xfrm>
            <a:off x="1413525" y="2325113"/>
            <a:ext cx="568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6"/>
                </a:solidFill>
              </a:rPr>
              <a:t>&lt; </a:t>
            </a:r>
            <a:r>
              <a:rPr lang="en"/>
              <a:t>Mercado de Trabalho </a:t>
            </a:r>
            <a:r>
              <a:rPr lang="en">
                <a:solidFill>
                  <a:schemeClr val="accent6"/>
                </a:solidFill>
              </a:rPr>
              <a:t>&gt;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266" name="Google Shape;266;p1"/>
          <p:cNvGrpSpPr/>
          <p:nvPr/>
        </p:nvGrpSpPr>
        <p:grpSpPr>
          <a:xfrm>
            <a:off x="7778512" y="1247575"/>
            <a:ext cx="506100" cy="2956675"/>
            <a:chOff x="1413525" y="1247575"/>
            <a:chExt cx="506100" cy="2956675"/>
          </a:xfrm>
        </p:grpSpPr>
        <p:cxnSp>
          <p:nvCxnSpPr>
            <p:cNvPr id="267" name="Google Shape;267;p1"/>
            <p:cNvCxnSpPr/>
            <p:nvPr/>
          </p:nvCxnSpPr>
          <p:spPr>
            <a:xfrm>
              <a:off x="1552213" y="1247575"/>
              <a:ext cx="0" cy="2275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" name="Google Shape;268;p1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5b30c0d29_0_14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 dirty="0"/>
              <a:t>Carreiras {Salários}</a:t>
            </a:r>
            <a:endParaRPr sz="2600" dirty="0"/>
          </a:p>
        </p:txBody>
      </p:sp>
      <p:sp>
        <p:nvSpPr>
          <p:cNvPr id="555" name="Google Shape;555;g275b30c0d29_0_14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6" name="Google Shape;556;g275b30c0d29_0_14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67" name="Google Shape;567;g275b30c0d29_0_146"/>
          <p:cNvGrpSpPr/>
          <p:nvPr/>
        </p:nvGrpSpPr>
        <p:grpSpPr>
          <a:xfrm>
            <a:off x="662240" y="2161689"/>
            <a:ext cx="365773" cy="365788"/>
            <a:chOff x="6741813" y="2198225"/>
            <a:chExt cx="637125" cy="637150"/>
          </a:xfrm>
        </p:grpSpPr>
        <p:sp>
          <p:nvSpPr>
            <p:cNvPr id="568" name="Google Shape;568;g275b30c0d29_0_146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275b30c0d29_0_146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275b30c0d29_0_146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275b30c0d29_0_146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75b30c0d29_0_146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275b30c0d29_0_146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275b30c0d29_0_146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275b30c0d29_0_146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275b30c0d29_0_146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g275b30c0d29_0_146"/>
          <p:cNvSpPr txBox="1"/>
          <p:nvPr/>
        </p:nvSpPr>
        <p:spPr>
          <a:xfrm>
            <a:off x="1134300" y="1694906"/>
            <a:ext cx="2248037" cy="1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Para as últimas 5 faixas salariais percebemos a diminuição de pessoas do gênero feminino</a:t>
            </a:r>
            <a:endParaRPr sz="1400" b="0" i="0" u="none" strike="noStrike" cap="none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82" name="Google Shape;582;g275b30c0d29_0_146"/>
          <p:cNvGrpSpPr/>
          <p:nvPr/>
        </p:nvGrpSpPr>
        <p:grpSpPr>
          <a:xfrm>
            <a:off x="555960" y="2100834"/>
            <a:ext cx="578325" cy="487500"/>
            <a:chOff x="1665363" y="1706700"/>
            <a:chExt cx="578325" cy="487500"/>
          </a:xfrm>
        </p:grpSpPr>
        <p:sp>
          <p:nvSpPr>
            <p:cNvPr id="583" name="Google Shape;583;g275b30c0d29_0_14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275b30c0d29_0_14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91313E7-6ED2-6670-E4FC-C645B8AF0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337" y="1165565"/>
            <a:ext cx="5620946" cy="348641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5b30c0d29_0_187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Carreiras {Nem tudo são flores}</a:t>
            </a:r>
            <a:endParaRPr sz="2600"/>
          </a:p>
        </p:txBody>
      </p:sp>
      <p:sp>
        <p:nvSpPr>
          <p:cNvPr id="591" name="Google Shape;591;g275b30c0d29_0_18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2" name="Google Shape;592;g275b30c0d29_0_18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93" name="Google Shape;593;g275b30c0d29_0_187"/>
          <p:cNvGrpSpPr/>
          <p:nvPr/>
        </p:nvGrpSpPr>
        <p:grpSpPr>
          <a:xfrm>
            <a:off x="662260" y="1462798"/>
            <a:ext cx="365744" cy="348346"/>
            <a:chOff x="6015963" y="2196025"/>
            <a:chExt cx="491525" cy="476925"/>
          </a:xfrm>
        </p:grpSpPr>
        <p:sp>
          <p:nvSpPr>
            <p:cNvPr id="594" name="Google Shape;594;g275b30c0d29_0_187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75b30c0d29_0_187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275b30c0d29_0_187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275b30c0d29_0_187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275b30c0d29_0_187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275b30c0d29_0_187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275b30c0d29_0_187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275b30c0d29_0_187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275b30c0d29_0_187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g275b30c0d29_0_187"/>
          <p:cNvSpPr txBox="1"/>
          <p:nvPr/>
        </p:nvSpPr>
        <p:spPr>
          <a:xfrm>
            <a:off x="1134300" y="1358125"/>
            <a:ext cx="47034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Existe insatisfação no setor de dados</a:t>
            </a:r>
            <a:endParaRPr sz="15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04" name="Google Shape;604;g275b30c0d29_0_187"/>
          <p:cNvGrpSpPr/>
          <p:nvPr/>
        </p:nvGrpSpPr>
        <p:grpSpPr>
          <a:xfrm>
            <a:off x="555972" y="1393233"/>
            <a:ext cx="578325" cy="487500"/>
            <a:chOff x="1665363" y="1706700"/>
            <a:chExt cx="578325" cy="487500"/>
          </a:xfrm>
        </p:grpSpPr>
        <p:sp>
          <p:nvSpPr>
            <p:cNvPr id="605" name="Google Shape;605;g275b30c0d29_0_187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g275b30c0d29_0_187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7" name="Google Shape;607;g275b30c0d29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75" y="2131625"/>
            <a:ext cx="8498926" cy="28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75b30c0d29_0_23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Carreiras {Nem tudo são flores}</a:t>
            </a:r>
            <a:endParaRPr sz="2600"/>
          </a:p>
        </p:txBody>
      </p:sp>
      <p:sp>
        <p:nvSpPr>
          <p:cNvPr id="613" name="Google Shape;613;g275b30c0d29_0_23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4" name="Google Shape;614;g275b30c0d29_0_23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15" name="Google Shape;615;g275b30c0d29_0_230"/>
          <p:cNvGrpSpPr/>
          <p:nvPr/>
        </p:nvGrpSpPr>
        <p:grpSpPr>
          <a:xfrm>
            <a:off x="662260" y="1642093"/>
            <a:ext cx="365744" cy="348346"/>
            <a:chOff x="6015963" y="2196025"/>
            <a:chExt cx="491525" cy="476925"/>
          </a:xfrm>
        </p:grpSpPr>
        <p:sp>
          <p:nvSpPr>
            <p:cNvPr id="616" name="Google Shape;616;g275b30c0d29_0_230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275b30c0d29_0_230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275b30c0d29_0_230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275b30c0d29_0_230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275b30c0d29_0_230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275b30c0d29_0_230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275b30c0d29_0_230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275b30c0d29_0_230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275b30c0d29_0_230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g275b30c0d29_0_230"/>
          <p:cNvSpPr txBox="1"/>
          <p:nvPr/>
        </p:nvSpPr>
        <p:spPr>
          <a:xfrm>
            <a:off x="1134300" y="1358125"/>
            <a:ext cx="66006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Homens e mulheres reclamam da mesma coisa</a:t>
            </a:r>
            <a:endParaRPr sz="15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26" name="Google Shape;626;g275b30c0d29_0_230"/>
          <p:cNvGrpSpPr/>
          <p:nvPr/>
        </p:nvGrpSpPr>
        <p:grpSpPr>
          <a:xfrm>
            <a:off x="555972" y="1572528"/>
            <a:ext cx="578325" cy="487500"/>
            <a:chOff x="1665363" y="1706700"/>
            <a:chExt cx="578325" cy="487500"/>
          </a:xfrm>
        </p:grpSpPr>
        <p:sp>
          <p:nvSpPr>
            <p:cNvPr id="627" name="Google Shape;627;g275b30c0d29_0_2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275b30c0d29_0_2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9" name="Google Shape;629;g275b30c0d29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75" y="2131625"/>
            <a:ext cx="8498926" cy="28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75b30c0d29_0_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75" y="2131625"/>
            <a:ext cx="4519075" cy="25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75b30c0d29_0_25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Carreiras {O que levar em consideração?}</a:t>
            </a:r>
            <a:endParaRPr sz="2400"/>
          </a:p>
        </p:txBody>
      </p:sp>
      <p:sp>
        <p:nvSpPr>
          <p:cNvPr id="636" name="Google Shape;636;g275b30c0d29_0_25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7" name="Google Shape;637;g275b30c0d29_0_25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38" name="Google Shape;638;g275b30c0d29_0_254"/>
          <p:cNvGrpSpPr/>
          <p:nvPr/>
        </p:nvGrpSpPr>
        <p:grpSpPr>
          <a:xfrm>
            <a:off x="662260" y="1642093"/>
            <a:ext cx="365744" cy="348346"/>
            <a:chOff x="6015963" y="2196025"/>
            <a:chExt cx="491525" cy="476925"/>
          </a:xfrm>
        </p:grpSpPr>
        <p:sp>
          <p:nvSpPr>
            <p:cNvPr id="639" name="Google Shape;639;g275b30c0d29_0_254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75b30c0d29_0_254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275b30c0d29_0_254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275b30c0d29_0_254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75b30c0d29_0_254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275b30c0d29_0_254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275b30c0d29_0_254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275b30c0d29_0_254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275b30c0d29_0_254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8" name="Google Shape;648;g275b30c0d29_0_254"/>
          <p:cNvSpPr txBox="1"/>
          <p:nvPr/>
        </p:nvSpPr>
        <p:spPr>
          <a:xfrm>
            <a:off x="1134300" y="1358125"/>
            <a:ext cx="7717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O que pesa mais na escolha da área de dados?</a:t>
            </a:r>
            <a:endParaRPr sz="15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49" name="Google Shape;649;g275b30c0d29_0_254"/>
          <p:cNvGrpSpPr/>
          <p:nvPr/>
        </p:nvGrpSpPr>
        <p:grpSpPr>
          <a:xfrm>
            <a:off x="555972" y="1572528"/>
            <a:ext cx="578325" cy="487500"/>
            <a:chOff x="1665363" y="1706700"/>
            <a:chExt cx="578325" cy="487500"/>
          </a:xfrm>
        </p:grpSpPr>
        <p:sp>
          <p:nvSpPr>
            <p:cNvPr id="650" name="Google Shape;650;g275b30c0d29_0_254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275b30c0d29_0_254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2" name="Google Shape;652;g275b30c0d29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75" y="2131625"/>
            <a:ext cx="8498923" cy="29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75b30c0d29_0_27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Carreiras {</a:t>
            </a:r>
            <a:r>
              <a:rPr lang="en" sz="2400"/>
              <a:t>O que levar em consideração?</a:t>
            </a:r>
            <a:r>
              <a:rPr lang="en" sz="2600"/>
              <a:t>}</a:t>
            </a:r>
            <a:endParaRPr sz="2600"/>
          </a:p>
        </p:txBody>
      </p:sp>
      <p:sp>
        <p:nvSpPr>
          <p:cNvPr id="658" name="Google Shape;658;g275b30c0d29_0_27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9" name="Google Shape;659;g275b30c0d29_0_27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60" name="Google Shape;660;g275b30c0d29_0_276"/>
          <p:cNvGrpSpPr/>
          <p:nvPr/>
        </p:nvGrpSpPr>
        <p:grpSpPr>
          <a:xfrm>
            <a:off x="662260" y="1642093"/>
            <a:ext cx="365744" cy="348346"/>
            <a:chOff x="6015963" y="2196025"/>
            <a:chExt cx="491525" cy="476925"/>
          </a:xfrm>
        </p:grpSpPr>
        <p:sp>
          <p:nvSpPr>
            <p:cNvPr id="661" name="Google Shape;661;g275b30c0d29_0_276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275b30c0d29_0_276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275b30c0d29_0_276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275b30c0d29_0_276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275b30c0d29_0_276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275b30c0d29_0_276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275b30c0d29_0_276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275b30c0d29_0_276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275b30c0d29_0_276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0" name="Google Shape;670;g275b30c0d29_0_276"/>
          <p:cNvSpPr txBox="1"/>
          <p:nvPr/>
        </p:nvSpPr>
        <p:spPr>
          <a:xfrm>
            <a:off x="1134300" y="1358125"/>
            <a:ext cx="66006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Mais uma vez homens e mulheres desejam a mesma coisa</a:t>
            </a:r>
            <a:endParaRPr sz="15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71" name="Google Shape;671;g275b30c0d29_0_276"/>
          <p:cNvGrpSpPr/>
          <p:nvPr/>
        </p:nvGrpSpPr>
        <p:grpSpPr>
          <a:xfrm>
            <a:off x="555972" y="1572528"/>
            <a:ext cx="578325" cy="487500"/>
            <a:chOff x="1665363" y="1706700"/>
            <a:chExt cx="578325" cy="487500"/>
          </a:xfrm>
        </p:grpSpPr>
        <p:sp>
          <p:nvSpPr>
            <p:cNvPr id="672" name="Google Shape;672;g275b30c0d29_0_27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275b30c0d29_0_27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4" name="Google Shape;674;g275b30c0d29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75" y="2191450"/>
            <a:ext cx="8498926" cy="2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275b30c0d29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75" y="2191450"/>
            <a:ext cx="4832000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e5d9dfe01a_0_15"/>
          <p:cNvSpPr txBox="1">
            <a:spLocks noGrp="1"/>
          </p:cNvSpPr>
          <p:nvPr>
            <p:ph type="title"/>
          </p:nvPr>
        </p:nvSpPr>
        <p:spPr>
          <a:xfrm>
            <a:off x="629900" y="584025"/>
            <a:ext cx="7938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Atuação área de Dados {infographics}</a:t>
            </a:r>
            <a:endParaRPr/>
          </a:p>
        </p:txBody>
      </p:sp>
      <p:sp>
        <p:nvSpPr>
          <p:cNvPr id="681" name="Google Shape;681;g1e5d9dfe01a_0_1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82" name="Google Shape;682;g1e5d9dfe01a_0_1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83" name="Google Shape;683;g1e5d9dfe01a_0_1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db_demographics.csv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84" name="Google Shape;684;g1e5d9dfe01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555" y="1293725"/>
            <a:ext cx="5572996" cy="33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g1e5d9dfe01a_0_15"/>
          <p:cNvSpPr txBox="1"/>
          <p:nvPr/>
        </p:nvSpPr>
        <p:spPr>
          <a:xfrm>
            <a:off x="525038" y="1604082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Aproximadamente 14,7% atuam como Ciência de Dados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e5d9dfe01a_0_5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81597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Atividades {Cientista de Dados}</a:t>
            </a:r>
            <a:endParaRPr sz="2600"/>
          </a:p>
        </p:txBody>
      </p:sp>
      <p:sp>
        <p:nvSpPr>
          <p:cNvPr id="691" name="Google Shape;691;g1e5d9dfe01a_0_53"/>
          <p:cNvSpPr txBox="1"/>
          <p:nvPr/>
        </p:nvSpPr>
        <p:spPr>
          <a:xfrm>
            <a:off x="5735876" y="2016400"/>
            <a:ext cx="2368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Técnicas e métodos utilizados</a:t>
            </a: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92" name="Google Shape;692;g1e5d9dfe01a_0_53"/>
          <p:cNvSpPr txBox="1"/>
          <p:nvPr/>
        </p:nvSpPr>
        <p:spPr>
          <a:xfrm>
            <a:off x="5735850" y="1638525"/>
            <a:ext cx="313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Técnicas e métodos</a:t>
            </a:r>
            <a:endParaRPr sz="23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93" name="Google Shape;693;g1e5d9dfe01a_0_53"/>
          <p:cNvSpPr txBox="1"/>
          <p:nvPr/>
        </p:nvSpPr>
        <p:spPr>
          <a:xfrm>
            <a:off x="5735876" y="3340600"/>
            <a:ext cx="2457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nveste a maior parte do seu tempo</a:t>
            </a: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94" name="Google Shape;694;g1e5d9dfe01a_0_53"/>
          <p:cNvSpPr txBox="1"/>
          <p:nvPr/>
        </p:nvSpPr>
        <p:spPr>
          <a:xfrm>
            <a:off x="5735860" y="2962700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A5CF27"/>
                </a:solidFill>
                <a:latin typeface="Fira Code"/>
                <a:ea typeface="Fira Code"/>
                <a:cs typeface="Fira Code"/>
                <a:sym typeface="Fira Code"/>
              </a:rPr>
              <a:t>Tempo</a:t>
            </a:r>
            <a:endParaRPr sz="2000" b="0" i="0" u="none" strike="noStrike" cap="none" dirty="0">
              <a:solidFill>
                <a:srgbClr val="A5CF2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95" name="Google Shape;695;g1e5d9dfe01a_0_53"/>
          <p:cNvGrpSpPr/>
          <p:nvPr/>
        </p:nvGrpSpPr>
        <p:grpSpPr>
          <a:xfrm>
            <a:off x="3701100" y="1713527"/>
            <a:ext cx="578325" cy="487500"/>
            <a:chOff x="1665363" y="1706700"/>
            <a:chExt cx="578325" cy="487500"/>
          </a:xfrm>
        </p:grpSpPr>
        <p:sp>
          <p:nvSpPr>
            <p:cNvPr id="696" name="Google Shape;696;g1e5d9dfe01a_0_5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1e5d9dfe01a_0_5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8" name="Google Shape;698;g1e5d9dfe01a_0_53"/>
          <p:cNvGrpSpPr/>
          <p:nvPr/>
        </p:nvGrpSpPr>
        <p:grpSpPr>
          <a:xfrm>
            <a:off x="4864625" y="1713515"/>
            <a:ext cx="578325" cy="487500"/>
            <a:chOff x="4764875" y="1706700"/>
            <a:chExt cx="578325" cy="487500"/>
          </a:xfrm>
        </p:grpSpPr>
        <p:sp>
          <p:nvSpPr>
            <p:cNvPr id="699" name="Google Shape;699;g1e5d9dfe01a_0_53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1e5d9dfe01a_0_53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g1e5d9dfe01a_0_53"/>
          <p:cNvGrpSpPr/>
          <p:nvPr/>
        </p:nvGrpSpPr>
        <p:grpSpPr>
          <a:xfrm>
            <a:off x="4864637" y="3048458"/>
            <a:ext cx="578325" cy="487500"/>
            <a:chOff x="5198688" y="3289450"/>
            <a:chExt cx="578325" cy="487500"/>
          </a:xfrm>
        </p:grpSpPr>
        <p:sp>
          <p:nvSpPr>
            <p:cNvPr id="702" name="Google Shape;702;g1e5d9dfe01a_0_53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1e5d9dfe01a_0_53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4" name="Google Shape;704;g1e5d9dfe01a_0_53"/>
          <p:cNvGrpSpPr/>
          <p:nvPr/>
        </p:nvGrpSpPr>
        <p:grpSpPr>
          <a:xfrm>
            <a:off x="3701100" y="3048458"/>
            <a:ext cx="578325" cy="487500"/>
            <a:chOff x="2099175" y="3289450"/>
            <a:chExt cx="578325" cy="487500"/>
          </a:xfrm>
        </p:grpSpPr>
        <p:sp>
          <p:nvSpPr>
            <p:cNvPr id="705" name="Google Shape;705;g1e5d9dfe01a_0_53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1e5d9dfe01a_0_53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g1e5d9dfe01a_0_53"/>
          <p:cNvSpPr txBox="1"/>
          <p:nvPr/>
        </p:nvSpPr>
        <p:spPr>
          <a:xfrm>
            <a:off x="1039800" y="2016400"/>
            <a:ext cx="2368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Faz parte da Rotina de trabalho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08" name="Google Shape;708;g1e5d9dfe01a_0_53"/>
          <p:cNvSpPr txBox="1"/>
          <p:nvPr/>
        </p:nvSpPr>
        <p:spPr>
          <a:xfrm>
            <a:off x="1410200" y="1638525"/>
            <a:ext cx="123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Rotina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09" name="Google Shape;709;g1e5d9dfe01a_0_53"/>
          <p:cNvSpPr txBox="1"/>
          <p:nvPr/>
        </p:nvSpPr>
        <p:spPr>
          <a:xfrm>
            <a:off x="1039924" y="3340600"/>
            <a:ext cx="2368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Tecnologias que fazem parte do dia a dia</a:t>
            </a: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0" name="Google Shape;710;g1e5d9dfe01a_0_53"/>
          <p:cNvSpPr txBox="1"/>
          <p:nvPr/>
        </p:nvSpPr>
        <p:spPr>
          <a:xfrm>
            <a:off x="1410200" y="2962700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FCC642"/>
                </a:solidFill>
                <a:latin typeface="Fira Code"/>
                <a:ea typeface="Fira Code"/>
                <a:cs typeface="Fira Code"/>
                <a:sym typeface="Fira Code"/>
              </a:rPr>
              <a:t>Tecnologias</a:t>
            </a:r>
            <a:endParaRPr sz="2000" b="0" i="0" u="none" strike="noStrike" cap="none" dirty="0">
              <a:solidFill>
                <a:srgbClr val="FCC64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1" name="Google Shape;711;g1e5d9dfe01a_0_53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2" name="Google Shape;712;g1e5d9dfe01a_0_53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atividade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3" name="Google Shape;713;g1e5d9dfe01a_0_53"/>
          <p:cNvSpPr/>
          <p:nvPr/>
        </p:nvSpPr>
        <p:spPr>
          <a:xfrm>
            <a:off x="3701105" y="2300520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4" name="Google Shape;714;g1e5d9dfe01a_0_53"/>
          <p:cNvSpPr/>
          <p:nvPr/>
        </p:nvSpPr>
        <p:spPr>
          <a:xfrm>
            <a:off x="4145030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5" name="Google Shape;715;g1e5d9dfe01a_0_53"/>
          <p:cNvSpPr/>
          <p:nvPr/>
        </p:nvSpPr>
        <p:spPr>
          <a:xfrm>
            <a:off x="4864630" y="2300520"/>
            <a:ext cx="134400" cy="13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6" name="Google Shape;716;g1e5d9dfe01a_0_53"/>
          <p:cNvSpPr/>
          <p:nvPr/>
        </p:nvSpPr>
        <p:spPr>
          <a:xfrm>
            <a:off x="5086593" y="2300520"/>
            <a:ext cx="134400" cy="13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7" name="Google Shape;717;g1e5d9dfe01a_0_53"/>
          <p:cNvSpPr/>
          <p:nvPr/>
        </p:nvSpPr>
        <p:spPr>
          <a:xfrm>
            <a:off x="5308555" y="2300520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8" name="Google Shape;718;g1e5d9dfe01a_0_53"/>
          <p:cNvSpPr/>
          <p:nvPr/>
        </p:nvSpPr>
        <p:spPr>
          <a:xfrm>
            <a:off x="4864630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9" name="Google Shape;719;g1e5d9dfe01a_0_53"/>
          <p:cNvSpPr/>
          <p:nvPr/>
        </p:nvSpPr>
        <p:spPr>
          <a:xfrm>
            <a:off x="5086593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0" name="Google Shape;720;g1e5d9dfe01a_0_53"/>
          <p:cNvSpPr/>
          <p:nvPr/>
        </p:nvSpPr>
        <p:spPr>
          <a:xfrm>
            <a:off x="5308555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1" name="Google Shape;721;g1e5d9dfe01a_0_53"/>
          <p:cNvSpPr/>
          <p:nvPr/>
        </p:nvSpPr>
        <p:spPr>
          <a:xfrm>
            <a:off x="3701105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2" name="Google Shape;722;g1e5d9dfe01a_0_53"/>
          <p:cNvSpPr/>
          <p:nvPr/>
        </p:nvSpPr>
        <p:spPr>
          <a:xfrm>
            <a:off x="3923068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3" name="Google Shape;723;g1e5d9dfe01a_0_53"/>
          <p:cNvSpPr/>
          <p:nvPr/>
        </p:nvSpPr>
        <p:spPr>
          <a:xfrm>
            <a:off x="4145030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4" name="Google Shape;724;g1e5d9dfe01a_0_53"/>
          <p:cNvSpPr/>
          <p:nvPr/>
        </p:nvSpPr>
        <p:spPr>
          <a:xfrm>
            <a:off x="3701105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5" name="Google Shape;725;g1e5d9dfe01a_0_53"/>
          <p:cNvSpPr/>
          <p:nvPr/>
        </p:nvSpPr>
        <p:spPr>
          <a:xfrm>
            <a:off x="3923068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6" name="Google Shape;726;g1e5d9dfe01a_0_53"/>
          <p:cNvSpPr/>
          <p:nvPr/>
        </p:nvSpPr>
        <p:spPr>
          <a:xfrm>
            <a:off x="4145030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7" name="Google Shape;727;g1e5d9dfe01a_0_53"/>
          <p:cNvSpPr/>
          <p:nvPr/>
        </p:nvSpPr>
        <p:spPr>
          <a:xfrm>
            <a:off x="4864630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8" name="Google Shape;728;g1e5d9dfe01a_0_53"/>
          <p:cNvSpPr/>
          <p:nvPr/>
        </p:nvSpPr>
        <p:spPr>
          <a:xfrm>
            <a:off x="5086593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9" name="Google Shape;729;g1e5d9dfe01a_0_53"/>
          <p:cNvSpPr/>
          <p:nvPr/>
        </p:nvSpPr>
        <p:spPr>
          <a:xfrm>
            <a:off x="5308555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0" name="Google Shape;730;g1e5d9dfe01a_0_53"/>
          <p:cNvSpPr/>
          <p:nvPr/>
        </p:nvSpPr>
        <p:spPr>
          <a:xfrm>
            <a:off x="4864593" y="3852398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1" name="Google Shape;731;g1e5d9dfe01a_0_53"/>
          <p:cNvSpPr txBox="1">
            <a:spLocks noGrp="1"/>
          </p:cNvSpPr>
          <p:nvPr>
            <p:ph type="title" idx="4294967295"/>
          </p:nvPr>
        </p:nvSpPr>
        <p:spPr>
          <a:xfrm flipH="1">
            <a:off x="3701006" y="1778625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1/4</a:t>
            </a:r>
            <a:endParaRPr sz="1400"/>
          </a:p>
        </p:txBody>
      </p:sp>
      <p:sp>
        <p:nvSpPr>
          <p:cNvPr id="732" name="Google Shape;732;g1e5d9dfe01a_0_53"/>
          <p:cNvSpPr txBox="1">
            <a:spLocks noGrp="1"/>
          </p:cNvSpPr>
          <p:nvPr>
            <p:ph type="title" idx="4294967295"/>
          </p:nvPr>
        </p:nvSpPr>
        <p:spPr>
          <a:xfrm flipH="1">
            <a:off x="4864594" y="1778625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2/4</a:t>
            </a:r>
            <a:endParaRPr sz="1400"/>
          </a:p>
        </p:txBody>
      </p:sp>
      <p:sp>
        <p:nvSpPr>
          <p:cNvPr id="733" name="Google Shape;733;g1e5d9dfe01a_0_53"/>
          <p:cNvSpPr txBox="1">
            <a:spLocks noGrp="1"/>
          </p:cNvSpPr>
          <p:nvPr>
            <p:ph type="title" idx="4294967295"/>
          </p:nvPr>
        </p:nvSpPr>
        <p:spPr>
          <a:xfrm flipH="1">
            <a:off x="3701006" y="3113550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3/4</a:t>
            </a:r>
            <a:endParaRPr sz="1400"/>
          </a:p>
        </p:txBody>
      </p:sp>
      <p:sp>
        <p:nvSpPr>
          <p:cNvPr id="734" name="Google Shape;734;g1e5d9dfe01a_0_53"/>
          <p:cNvSpPr txBox="1">
            <a:spLocks noGrp="1"/>
          </p:cNvSpPr>
          <p:nvPr>
            <p:ph type="title" idx="4294967295"/>
          </p:nvPr>
        </p:nvSpPr>
        <p:spPr>
          <a:xfrm flipH="1">
            <a:off x="4864594" y="3113550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4/4</a:t>
            </a:r>
            <a:endParaRPr sz="1400"/>
          </a:p>
        </p:txBody>
      </p:sp>
      <p:sp>
        <p:nvSpPr>
          <p:cNvPr id="735" name="Google Shape;735;g1e5d9dfe01a_0_53"/>
          <p:cNvSpPr/>
          <p:nvPr/>
        </p:nvSpPr>
        <p:spPr>
          <a:xfrm>
            <a:off x="3923068" y="2477986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6" name="Google Shape;736;g1e5d9dfe01a_0_53"/>
          <p:cNvSpPr/>
          <p:nvPr/>
        </p:nvSpPr>
        <p:spPr>
          <a:xfrm>
            <a:off x="3701118" y="2477986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7" name="Google Shape;737;g1e5d9dfe01a_0_53"/>
          <p:cNvSpPr/>
          <p:nvPr/>
        </p:nvSpPr>
        <p:spPr>
          <a:xfrm>
            <a:off x="3923055" y="2300536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8" name="Google Shape;738;g1e5d9dfe01a_0_53"/>
          <p:cNvSpPr/>
          <p:nvPr/>
        </p:nvSpPr>
        <p:spPr>
          <a:xfrm>
            <a:off x="4145005" y="230052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9" name="Google Shape;739;g1e5d9dfe01a_0_53"/>
          <p:cNvSpPr/>
          <p:nvPr/>
        </p:nvSpPr>
        <p:spPr>
          <a:xfrm>
            <a:off x="5086581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0" name="Google Shape;740;g1e5d9dfe01a_0_53"/>
          <p:cNvSpPr/>
          <p:nvPr/>
        </p:nvSpPr>
        <p:spPr>
          <a:xfrm>
            <a:off x="5300243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1" name="Google Shape;741;g1e5d9dfe01a_0_53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e5d9dfe01a_0_17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400"/>
              <a:t>Técnicas e métodos {Cientista de Dados}</a:t>
            </a:r>
            <a:endParaRPr sz="2200"/>
          </a:p>
        </p:txBody>
      </p:sp>
      <p:grpSp>
        <p:nvGrpSpPr>
          <p:cNvPr id="747" name="Google Shape;747;g1e5d9dfe01a_0_170"/>
          <p:cNvGrpSpPr/>
          <p:nvPr/>
        </p:nvGrpSpPr>
        <p:grpSpPr>
          <a:xfrm>
            <a:off x="996172" y="1711668"/>
            <a:ext cx="365744" cy="348346"/>
            <a:chOff x="6015963" y="2196025"/>
            <a:chExt cx="491525" cy="476925"/>
          </a:xfrm>
        </p:grpSpPr>
        <p:sp>
          <p:nvSpPr>
            <p:cNvPr id="748" name="Google Shape;748;g1e5d9dfe01a_0_170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1e5d9dfe01a_0_170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1e5d9dfe01a_0_170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1e5d9dfe01a_0_170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1e5d9dfe01a_0_170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1e5d9dfe01a_0_170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1e5d9dfe01a_0_170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1e5d9dfe01a_0_170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1e5d9dfe01a_0_170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g1e5d9dfe01a_0_170"/>
          <p:cNvGrpSpPr/>
          <p:nvPr/>
        </p:nvGrpSpPr>
        <p:grpSpPr>
          <a:xfrm>
            <a:off x="933665" y="3244558"/>
            <a:ext cx="365773" cy="365788"/>
            <a:chOff x="6741813" y="2198225"/>
            <a:chExt cx="637125" cy="637150"/>
          </a:xfrm>
        </p:grpSpPr>
        <p:sp>
          <p:nvSpPr>
            <p:cNvPr id="758" name="Google Shape;758;g1e5d9dfe01a_0_170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1e5d9dfe01a_0_170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1e5d9dfe01a_0_170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1e5d9dfe01a_0_170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1e5d9dfe01a_0_170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1e5d9dfe01a_0_170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1e5d9dfe01a_0_170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1e5d9dfe01a_0_170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1e5d9dfe01a_0_170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Google Shape;767;g1e5d9dfe01a_0_170"/>
          <p:cNvSpPr txBox="1"/>
          <p:nvPr/>
        </p:nvSpPr>
        <p:spPr>
          <a:xfrm>
            <a:off x="1646100" y="1732800"/>
            <a:ext cx="23460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471 Utilizam modelos de regressão  (linear, logística, GLM)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8" name="Google Shape;768;g1e5d9dfe01a_0_170"/>
          <p:cNvSpPr txBox="1"/>
          <p:nvPr/>
        </p:nvSpPr>
        <p:spPr>
          <a:xfrm>
            <a:off x="1646099" y="1439850"/>
            <a:ext cx="2148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Regressão</a:t>
            </a:r>
            <a:endParaRPr sz="12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769" name="Google Shape;769;g1e5d9dfe01a_0_170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770" name="Google Shape;770;g1e5d9dfe01a_0_17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1e5d9dfe01a_0_17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2" name="Google Shape;772;g1e5d9dfe01a_0_170"/>
          <p:cNvSpPr txBox="1"/>
          <p:nvPr/>
        </p:nvSpPr>
        <p:spPr>
          <a:xfrm>
            <a:off x="1494676" y="2950800"/>
            <a:ext cx="2497500" cy="1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62,1% redes neurais ou modelos baseados em árvore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773" name="Google Shape;773;g1e5d9dfe01a_0_170"/>
          <p:cNvGrpSpPr/>
          <p:nvPr/>
        </p:nvGrpSpPr>
        <p:grpSpPr>
          <a:xfrm>
            <a:off x="827385" y="3183703"/>
            <a:ext cx="578325" cy="487500"/>
            <a:chOff x="1665363" y="1706700"/>
            <a:chExt cx="578325" cy="487500"/>
          </a:xfrm>
        </p:grpSpPr>
        <p:sp>
          <p:nvSpPr>
            <p:cNvPr id="774" name="Google Shape;774;g1e5d9dfe01a_0_17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1e5d9dfe01a_0_17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6" name="Google Shape;776;g1e5d9dfe01a_0_17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7" name="Google Shape;777;g1e5d9dfe01a_0_17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tecnicas_metodos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BF5129-2B1B-568D-0158-C6884F25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22" y="1228322"/>
            <a:ext cx="4125478" cy="36018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e5d9dfe01a_0_20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Tecnologias {Cientista de Dados}</a:t>
            </a:r>
            <a:endParaRPr sz="2600"/>
          </a:p>
        </p:txBody>
      </p:sp>
      <p:grpSp>
        <p:nvGrpSpPr>
          <p:cNvPr id="784" name="Google Shape;784;g1e5d9dfe01a_0_206"/>
          <p:cNvGrpSpPr/>
          <p:nvPr/>
        </p:nvGrpSpPr>
        <p:grpSpPr>
          <a:xfrm>
            <a:off x="767572" y="1711668"/>
            <a:ext cx="365744" cy="348346"/>
            <a:chOff x="6015963" y="2196025"/>
            <a:chExt cx="491525" cy="476925"/>
          </a:xfrm>
        </p:grpSpPr>
        <p:sp>
          <p:nvSpPr>
            <p:cNvPr id="785" name="Google Shape;785;g1e5d9dfe01a_0_206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1e5d9dfe01a_0_206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1e5d9dfe01a_0_206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1e5d9dfe01a_0_206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e5d9dfe01a_0_206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1e5d9dfe01a_0_206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1e5d9dfe01a_0_206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1e5d9dfe01a_0_206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1e5d9dfe01a_0_206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4" name="Google Shape;794;g1e5d9dfe01a_0_206"/>
          <p:cNvSpPr txBox="1"/>
          <p:nvPr/>
        </p:nvSpPr>
        <p:spPr>
          <a:xfrm>
            <a:off x="1436438" y="1482175"/>
            <a:ext cx="24192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Ambientes de desenvolvimento local (R-studio, JupyterLab, Anaconda).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795" name="Google Shape;795;g1e5d9dfe01a_0_206"/>
          <p:cNvGrpSpPr/>
          <p:nvPr/>
        </p:nvGrpSpPr>
        <p:grpSpPr>
          <a:xfrm>
            <a:off x="661272" y="1634578"/>
            <a:ext cx="578325" cy="487500"/>
            <a:chOff x="1665363" y="1706700"/>
            <a:chExt cx="578325" cy="487500"/>
          </a:xfrm>
        </p:grpSpPr>
        <p:sp>
          <p:nvSpPr>
            <p:cNvPr id="796" name="Google Shape;796;g1e5d9dfe01a_0_20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e5d9dfe01a_0_20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8" name="Google Shape;798;g1e5d9dfe01a_0_20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9" name="Google Shape;799;g1e5d9dfe01a_0_20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tecnologias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983D6A-E379-A024-4AEC-65A03CBD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729" y="1291074"/>
            <a:ext cx="4196021" cy="34304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e5d9dfe01a_0_12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Rotina {Cientista de Dados}</a:t>
            </a:r>
            <a:endParaRPr sz="2600"/>
          </a:p>
        </p:txBody>
      </p:sp>
      <p:grpSp>
        <p:nvGrpSpPr>
          <p:cNvPr id="806" name="Google Shape;806;g1e5d9dfe01a_0_124"/>
          <p:cNvGrpSpPr/>
          <p:nvPr/>
        </p:nvGrpSpPr>
        <p:grpSpPr>
          <a:xfrm>
            <a:off x="996172" y="1711668"/>
            <a:ext cx="365744" cy="348346"/>
            <a:chOff x="6015963" y="2196025"/>
            <a:chExt cx="491525" cy="476925"/>
          </a:xfrm>
        </p:grpSpPr>
        <p:sp>
          <p:nvSpPr>
            <p:cNvPr id="807" name="Google Shape;807;g1e5d9dfe01a_0_124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1e5d9dfe01a_0_124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1e5d9dfe01a_0_124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1e5d9dfe01a_0_124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1e5d9dfe01a_0_124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1e5d9dfe01a_0_124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1e5d9dfe01a_0_124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1e5d9dfe01a_0_124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1e5d9dfe01a_0_124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g1e5d9dfe01a_0_124"/>
          <p:cNvGrpSpPr/>
          <p:nvPr/>
        </p:nvGrpSpPr>
        <p:grpSpPr>
          <a:xfrm>
            <a:off x="933665" y="3244558"/>
            <a:ext cx="365773" cy="365788"/>
            <a:chOff x="6741813" y="2198225"/>
            <a:chExt cx="637125" cy="637150"/>
          </a:xfrm>
        </p:grpSpPr>
        <p:sp>
          <p:nvSpPr>
            <p:cNvPr id="817" name="Google Shape;817;g1e5d9dfe01a_0_124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1e5d9dfe01a_0_124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1e5d9dfe01a_0_124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1e5d9dfe01a_0_124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1e5d9dfe01a_0_124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1e5d9dfe01a_0_124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1e5d9dfe01a_0_124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1e5d9dfe01a_0_124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1e5d9dfe01a_0_124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g1e5d9dfe01a_0_124"/>
          <p:cNvSpPr txBox="1"/>
          <p:nvPr/>
        </p:nvSpPr>
        <p:spPr>
          <a:xfrm>
            <a:off x="1646100" y="1732800"/>
            <a:ext cx="21489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73,7% Desenvolve modelos de Machine Learning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7" name="Google Shape;827;g1e5d9dfe01a_0_124"/>
          <p:cNvSpPr txBox="1"/>
          <p:nvPr/>
        </p:nvSpPr>
        <p:spPr>
          <a:xfrm>
            <a:off x="1646099" y="1439850"/>
            <a:ext cx="2148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Machine Learning</a:t>
            </a:r>
            <a:endParaRPr sz="12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28" name="Google Shape;828;g1e5d9dfe01a_0_124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829" name="Google Shape;829;g1e5d9dfe01a_0_124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1e5d9dfe01a_0_124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1" name="Google Shape;831;g1e5d9dfe01a_0_124"/>
          <p:cNvSpPr txBox="1"/>
          <p:nvPr/>
        </p:nvSpPr>
        <p:spPr>
          <a:xfrm>
            <a:off x="1494663" y="2950800"/>
            <a:ext cx="2238000" cy="1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64,8% Estudos Ad-hoc com o objetivo de confirmar hipóteses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32" name="Google Shape;832;g1e5d9dfe01a_0_124"/>
          <p:cNvGrpSpPr/>
          <p:nvPr/>
        </p:nvGrpSpPr>
        <p:grpSpPr>
          <a:xfrm>
            <a:off x="827385" y="3183703"/>
            <a:ext cx="578325" cy="487500"/>
            <a:chOff x="1665363" y="1706700"/>
            <a:chExt cx="578325" cy="487500"/>
          </a:xfrm>
        </p:grpSpPr>
        <p:sp>
          <p:nvSpPr>
            <p:cNvPr id="833" name="Google Shape;833;g1e5d9dfe01a_0_124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1e5d9dfe01a_0_124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5" name="Google Shape;835;g1e5d9dfe01a_0_12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6" name="Google Shape;836;g1e5d9dfe01a_0_12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rotina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10CBE2-DB36-B772-9DED-C8B629F0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261" y="1177161"/>
            <a:ext cx="4433546" cy="33836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 </a:t>
            </a:r>
            <a:r>
              <a:rPr lang="en">
                <a:solidFill>
                  <a:schemeClr val="accent2"/>
                </a:solidFill>
              </a:rPr>
              <a:t>Data Science </a:t>
            </a:r>
            <a:r>
              <a:rPr lang="en">
                <a:solidFill>
                  <a:schemeClr val="accent3"/>
                </a:solidFill>
              </a:rPr>
              <a:t>{</a:t>
            </a:r>
            <a:r>
              <a:rPr lang="en">
                <a:solidFill>
                  <a:schemeClr val="accent1"/>
                </a:solidFill>
              </a:rPr>
              <a:t>Introduction</a:t>
            </a:r>
            <a:r>
              <a:rPr lang="en">
                <a:solidFill>
                  <a:schemeClr val="accent3"/>
                </a:solidFill>
              </a:rPr>
              <a:t>}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4" name="Google Shape;274;p2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Python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abertura.ppt</a:t>
            </a:r>
            <a:endParaRPr/>
          </a:p>
        </p:txBody>
      </p:sp>
      <p:sp>
        <p:nvSpPr>
          <p:cNvPr id="276" name="Google Shape;276;p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introduction.ipynb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4572000" y="46947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78" name="Google Shape;2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849" y="2258825"/>
            <a:ext cx="1193866" cy="130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0682" y="1132468"/>
            <a:ext cx="2142991" cy="103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4506" y="2360392"/>
            <a:ext cx="1526354" cy="142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0338" y="1211019"/>
            <a:ext cx="1467061" cy="150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3668" y="3147244"/>
            <a:ext cx="1198982" cy="115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8106" y="1535554"/>
            <a:ext cx="2034413" cy="93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40998" y="1928225"/>
            <a:ext cx="1526353" cy="141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67866" y="3330516"/>
            <a:ext cx="2138328" cy="115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07854" y="3168896"/>
            <a:ext cx="1603678" cy="150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24593" y="1535554"/>
            <a:ext cx="1884605" cy="160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267899" y="1766839"/>
            <a:ext cx="1502581" cy="121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44951" y="1902375"/>
            <a:ext cx="1322246" cy="11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74249" y="2352056"/>
            <a:ext cx="1526354" cy="150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42579" y="2279380"/>
            <a:ext cx="2042790" cy="107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92718" y="2715013"/>
            <a:ext cx="1455212" cy="146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198537" y="3820174"/>
            <a:ext cx="1260402" cy="116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e5d9dfe01a_0_24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Tempo {Cientista de Dados}</a:t>
            </a:r>
            <a:endParaRPr sz="2600"/>
          </a:p>
        </p:txBody>
      </p:sp>
      <p:grpSp>
        <p:nvGrpSpPr>
          <p:cNvPr id="843" name="Google Shape;843;g1e5d9dfe01a_0_242"/>
          <p:cNvGrpSpPr/>
          <p:nvPr/>
        </p:nvGrpSpPr>
        <p:grpSpPr>
          <a:xfrm>
            <a:off x="996172" y="1711668"/>
            <a:ext cx="365744" cy="348346"/>
            <a:chOff x="6015963" y="2196025"/>
            <a:chExt cx="491525" cy="476925"/>
          </a:xfrm>
        </p:grpSpPr>
        <p:sp>
          <p:nvSpPr>
            <p:cNvPr id="844" name="Google Shape;844;g1e5d9dfe01a_0_242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1e5d9dfe01a_0_242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1e5d9dfe01a_0_242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1e5d9dfe01a_0_242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1e5d9dfe01a_0_242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1e5d9dfe01a_0_242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1e5d9dfe01a_0_242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1e5d9dfe01a_0_242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1e5d9dfe01a_0_242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3" name="Google Shape;853;g1e5d9dfe01a_0_242"/>
          <p:cNvSpPr txBox="1"/>
          <p:nvPr/>
        </p:nvSpPr>
        <p:spPr>
          <a:xfrm>
            <a:off x="1646100" y="1482175"/>
            <a:ext cx="21489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coleta e limpeza dos dados é a opção que mais gastam tempo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54" name="Google Shape;854;g1e5d9dfe01a_0_242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855" name="Google Shape;855;g1e5d9dfe01a_0_242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1e5d9dfe01a_0_242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7" name="Google Shape;857;g1e5d9dfe01a_0_24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8" name="Google Shape;858;g1e5d9dfe01a_0_24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tempo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034E3A-5B32-20EE-B167-8E509E2D4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11" y="1219953"/>
            <a:ext cx="4152017" cy="35968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e5cf84bc71_0_44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A5CF27"/>
                </a:solidFill>
              </a:rPr>
              <a:t>References &amp; acknowledgments {</a:t>
            </a:r>
            <a:endParaRPr>
              <a:solidFill>
                <a:srgbClr val="A5CF27"/>
              </a:solidFill>
            </a:endParaRPr>
          </a:p>
        </p:txBody>
      </p:sp>
      <p:sp>
        <p:nvSpPr>
          <p:cNvPr id="865" name="Google Shape;865;g1e5cf84bc71_0_446"/>
          <p:cNvSpPr txBox="1"/>
          <p:nvPr/>
        </p:nvSpPr>
        <p:spPr>
          <a:xfrm>
            <a:off x="4863025" y="4687850"/>
            <a:ext cx="38619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Santander.coders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6" name="Google Shape;866;g1e5cf84bc71_0_44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group_2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7" name="Google Shape;867;g1e5cf84bc71_0_44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references.ipynb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8" name="Google Shape;868;g1e5cf84bc71_0_446"/>
          <p:cNvSpPr txBox="1"/>
          <p:nvPr/>
        </p:nvSpPr>
        <p:spPr>
          <a:xfrm>
            <a:off x="1342775" y="1738775"/>
            <a:ext cx="3989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https://www.kaggle.com/datasets/datahackers/state-of-data-2022</a:t>
            </a:r>
            <a:endParaRPr sz="8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9" name="Google Shape;869;g1e5cf84bc71_0_446"/>
          <p:cNvSpPr txBox="1"/>
          <p:nvPr/>
        </p:nvSpPr>
        <p:spPr>
          <a:xfrm>
            <a:off x="1342775" y="1522021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Kangle</a:t>
            </a:r>
            <a:endParaRPr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0" name="Google Shape;870;g1e5cf84bc71_0_446"/>
          <p:cNvSpPr txBox="1">
            <a:spLocks noGrp="1"/>
          </p:cNvSpPr>
          <p:nvPr>
            <p:ph type="title" idx="4294967295"/>
          </p:nvPr>
        </p:nvSpPr>
        <p:spPr>
          <a:xfrm flipH="1">
            <a:off x="952875" y="1445825"/>
            <a:ext cx="578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/01</a:t>
            </a:r>
            <a:endParaRPr sz="1400"/>
          </a:p>
        </p:txBody>
      </p:sp>
      <p:sp>
        <p:nvSpPr>
          <p:cNvPr id="871" name="Google Shape;871;g1e5cf84bc71_0_446"/>
          <p:cNvSpPr txBox="1"/>
          <p:nvPr/>
        </p:nvSpPr>
        <p:spPr>
          <a:xfrm>
            <a:off x="685800" y="40386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5CF2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/>
          </a:p>
        </p:txBody>
      </p:sp>
      <p:sp>
        <p:nvSpPr>
          <p:cNvPr id="872" name="Google Shape;872;g1e5cf84bc71_0_446"/>
          <p:cNvSpPr txBox="1"/>
          <p:nvPr/>
        </p:nvSpPr>
        <p:spPr>
          <a:xfrm>
            <a:off x="1342775" y="2272175"/>
            <a:ext cx="3989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https://chat.openai.com/</a:t>
            </a:r>
            <a:endParaRPr sz="8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3" name="Google Shape;873;g1e5cf84bc71_0_446"/>
          <p:cNvSpPr txBox="1"/>
          <p:nvPr/>
        </p:nvSpPr>
        <p:spPr>
          <a:xfrm>
            <a:off x="1342775" y="2055421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ChatGPT</a:t>
            </a:r>
            <a:endParaRPr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4" name="Google Shape;874;g1e5cf84bc71_0_446"/>
          <p:cNvSpPr txBox="1">
            <a:spLocks noGrp="1"/>
          </p:cNvSpPr>
          <p:nvPr>
            <p:ph type="title" idx="4294967295"/>
          </p:nvPr>
        </p:nvSpPr>
        <p:spPr>
          <a:xfrm flipH="1">
            <a:off x="952875" y="1979225"/>
            <a:ext cx="578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/02</a:t>
            </a:r>
            <a:endParaRPr sz="1400"/>
          </a:p>
        </p:txBody>
      </p:sp>
      <p:sp>
        <p:nvSpPr>
          <p:cNvPr id="875" name="Google Shape;875;g1e5cf84bc71_0_446"/>
          <p:cNvSpPr txBox="1"/>
          <p:nvPr/>
        </p:nvSpPr>
        <p:spPr>
          <a:xfrm>
            <a:off x="1342775" y="2588825"/>
            <a:ext cx="3076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Prof. Matheus e Prof. Bruno</a:t>
            </a:r>
            <a:endParaRPr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6" name="Google Shape;876;g1e5cf84bc71_0_446"/>
          <p:cNvSpPr txBox="1">
            <a:spLocks noGrp="1"/>
          </p:cNvSpPr>
          <p:nvPr>
            <p:ph type="title" idx="4294967295"/>
          </p:nvPr>
        </p:nvSpPr>
        <p:spPr>
          <a:xfrm flipH="1">
            <a:off x="952875" y="2512625"/>
            <a:ext cx="578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/03</a:t>
            </a:r>
            <a:endParaRPr sz="1400"/>
          </a:p>
        </p:txBody>
      </p:sp>
      <p:sp>
        <p:nvSpPr>
          <p:cNvPr id="877" name="Google Shape;877;g1e5cf84bc71_0_446"/>
          <p:cNvSpPr txBox="1"/>
          <p:nvPr/>
        </p:nvSpPr>
        <p:spPr>
          <a:xfrm>
            <a:off x="1342775" y="2805575"/>
            <a:ext cx="3989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Ada.tech</a:t>
            </a:r>
            <a:endParaRPr sz="8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" name="Google Shape;868;g1e5cf84bc71_0_446">
            <a:extLst>
              <a:ext uri="{FF2B5EF4-FFF2-40B4-BE49-F238E27FC236}">
                <a16:creationId xmlns:a16="http://schemas.microsoft.com/office/drawing/2014/main" id="{0CFFECD7-8CBD-3B6E-E17A-49690FD77F2E}"/>
              </a:ext>
            </a:extLst>
          </p:cNvPr>
          <p:cNvSpPr txBox="1"/>
          <p:nvPr/>
        </p:nvSpPr>
        <p:spPr>
          <a:xfrm>
            <a:off x="1342776" y="3334493"/>
            <a:ext cx="45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Numpy – Pandas – Matplotlib – Seaborn – Matplotlib.ticker - Re</a:t>
            </a:r>
            <a:endParaRPr sz="800" b="0" i="0" u="none" strike="noStrike" cap="none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" name="Google Shape;869;g1e5cf84bc71_0_446">
            <a:extLst>
              <a:ext uri="{FF2B5EF4-FFF2-40B4-BE49-F238E27FC236}">
                <a16:creationId xmlns:a16="http://schemas.microsoft.com/office/drawing/2014/main" id="{BA835266-3936-D400-13FD-AA771E6FEF90}"/>
              </a:ext>
            </a:extLst>
          </p:cNvPr>
          <p:cNvSpPr txBox="1"/>
          <p:nvPr/>
        </p:nvSpPr>
        <p:spPr>
          <a:xfrm>
            <a:off x="1342776" y="3117739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Bibliotecas</a:t>
            </a:r>
            <a:endParaRPr b="0" i="0" u="none" strike="noStrike" cap="none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" name="Google Shape;870;g1e5cf84bc71_0_446">
            <a:extLst>
              <a:ext uri="{FF2B5EF4-FFF2-40B4-BE49-F238E27FC236}">
                <a16:creationId xmlns:a16="http://schemas.microsoft.com/office/drawing/2014/main" id="{708D107C-B1AC-8127-E039-5ED9F485D89A}"/>
              </a:ext>
            </a:extLst>
          </p:cNvPr>
          <p:cNvSpPr txBox="1">
            <a:spLocks/>
          </p:cNvSpPr>
          <p:nvPr/>
        </p:nvSpPr>
        <p:spPr>
          <a:xfrm flipH="1">
            <a:off x="952876" y="3041543"/>
            <a:ext cx="578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1400" dirty="0"/>
              <a:t>/04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grpSp>
        <p:nvGrpSpPr>
          <p:cNvPr id="883" name="Google Shape;883;p7"/>
          <p:cNvGrpSpPr/>
          <p:nvPr/>
        </p:nvGrpSpPr>
        <p:grpSpPr>
          <a:xfrm>
            <a:off x="1086068" y="1492533"/>
            <a:ext cx="4052516" cy="2060407"/>
            <a:chOff x="1777961" y="2020890"/>
            <a:chExt cx="4052516" cy="2060407"/>
          </a:xfrm>
        </p:grpSpPr>
        <p:sp>
          <p:nvSpPr>
            <p:cNvPr id="884" name="Google Shape;884;p7"/>
            <p:cNvSpPr/>
            <p:nvPr/>
          </p:nvSpPr>
          <p:spPr>
            <a:xfrm>
              <a:off x="5190419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5190419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5190419" y="3662285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5233628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5233628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5276723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5276723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5276723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5319945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5319945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5319945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5319945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5319945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5407184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5407184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5407184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5407184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5407184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5450860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5450860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5450860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5276723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5233628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5190419" y="370549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5017656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5017656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5060766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5060766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5060766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5103974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5103974" y="3619176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5103974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5103974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5147197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5147197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5147197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5147197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5147197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5708778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5536030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5536030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5579238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5492694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5406376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5190419" y="3359883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5319945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5319945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5276723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5276723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5233628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5233628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5665556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5622347" y="392146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5622347" y="387824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5579238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5319945" y="392146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5363168" y="3835034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5363168" y="3791925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5363168" y="374871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5363168" y="370549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5363168" y="3662285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5363168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5363168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5319945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5319945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5319945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5276723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5276723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5276723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5276723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5233628" y="3791925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5233628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5233628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5233628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5190419" y="374871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5190419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5190419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5147197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5147197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5103974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5103974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5060766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5060766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5060766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5017656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5017656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5017656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4974448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4974448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4974448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4974448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4196909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4196909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4196909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4153687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4153687" y="3619176"/>
              <a:ext cx="35352" cy="30193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4153687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4110464" y="323035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4110464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3894621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3894621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3894621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894621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3894621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3894621" y="323035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3894621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3894621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3894621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3894621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3894621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3894621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3894621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894621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3894621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3894621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3937716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3937716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3937716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3937716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3937716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3937716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3937716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3937716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3937716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3937716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3937716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3937716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3937716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3980938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398093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3980938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3980938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3980938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3980938" y="323035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3980938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3980938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3980938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3980938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3980938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3980938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4024161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4024161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4024161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4024161" y="327345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4067369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4067369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4067369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4067369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4067298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4024161" y="3316675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4024161" y="3359883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4024161" y="34031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4024161" y="3446314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4024161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4024161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3980938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3980938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3937716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3937716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3937716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3937716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3894621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3678536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3678536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3678536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3678536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3678536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3678536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3678536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350578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350578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3505787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3549010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3549010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3549010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549010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3549010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3592105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3592105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3592105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3592105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3592105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3592105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3592105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3635328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635328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3635328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363532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3635328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3635328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3635328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3635328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3678536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372175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372175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372175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372175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3721759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3721759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3721759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3764967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376496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376496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376496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3764967" y="314392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3764967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3764967" y="323035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3764967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3808190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3808190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3808190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808190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3808190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3808190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3808190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3808190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3808190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3808190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3851398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3851398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3851398" y="3619176"/>
              <a:ext cx="35253" cy="30193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3851398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3851398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3851398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3851398" y="3446314"/>
              <a:ext cx="35253" cy="30193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3851398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3851398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3851327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3851398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3851398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3851398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3851398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3851398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851398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808190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3764967" y="3057608"/>
              <a:ext cx="35282" cy="30179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372175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4196909" y="327345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4196909" y="323035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4196909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4153687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4153687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4153687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4153687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4153687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4110464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4110464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4110464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4110464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110464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4067369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067369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4067369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4067369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4067369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4067369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4067369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4067369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4024161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4024161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4024161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4024161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3980938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3980938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3980938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3980938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3980938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3937716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3937716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3937716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3894621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3894621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3894621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3851398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851398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385139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385139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3808190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3808190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3808190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3808190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3808190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3808190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380819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3808190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3764967" y="357585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3764967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3764967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3764967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3764896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3764967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3721674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3721759" y="327345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372175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3678536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3678536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3678536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3635328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3635328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3635328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3592105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3592105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3592105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359210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3549010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3549010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3549010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3549010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3505787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3505787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350578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350578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3462579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3462579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6257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346257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346257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4024161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3419356" y="206409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3376261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4110464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4110464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4110464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4110464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4110464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110464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110464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3894621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3894621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72175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376496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376496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380819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385139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385139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3894621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3894621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3937716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393771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393771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393771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398093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398093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3980938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398093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398093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398093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402416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4024161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4024161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4024161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4024161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4024161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4024161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406736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406736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4067369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4067369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4067369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406736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406736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406736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4110464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4153687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4153687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4153687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4153687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4153687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4153687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4153687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4153687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4153687" y="2323278"/>
              <a:ext cx="35352" cy="30193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4110464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4067369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4067369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402416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4024161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4024161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4024161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398093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398093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3980938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3980938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3980938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398093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393771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3937716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3937716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393771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393771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393771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393771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3937716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3894621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3894621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3894621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3894621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3894621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3894621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3894621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3894621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3894621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385139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3851398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385139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385139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385139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3851398" y="2323278"/>
              <a:ext cx="35253" cy="30193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385139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385139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385139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3851398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380819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380819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380819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380819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380819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380819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380819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380819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380819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3808190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3808190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376496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376496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3764967" y="249602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376496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376496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376496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376496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376496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3764967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372175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372175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3721759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372175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3721759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3678536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3678536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3678536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3678536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367853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3635328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363532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363532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363532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363532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363532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363532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3592105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3592105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3592105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3592105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3592105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3592105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3592105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3549010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354901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3549010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3549010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350578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341935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337626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337626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333303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333303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3333039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3333039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3333039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333303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328983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3289830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3289830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3289830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3289830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3289830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3289830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3246608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324660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324660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324660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3246608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3246608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3246608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3246608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320339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320339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320339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320339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3203399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3203399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3203399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3203399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316029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316029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316029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3160290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3160290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3160290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3160290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3160290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3117082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3117082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3117082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3117082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3117082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3117082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3117082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3117082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3117082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307385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307385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3073859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3073859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3073859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3073859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3073859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3073859" y="2107321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307385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3073859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3030651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3030651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3030651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3030651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3030651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3030651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3030651" y="215041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3030651" y="2107321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3030651" y="206409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3030651" y="202089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2987542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2987542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2987542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2987542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2987542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2987542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2987542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2987542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2987542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2944333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2944333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2944333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2944333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2900997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2900997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2900997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2857775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2857775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3203399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3203399" y="3446314"/>
              <a:ext cx="35352" cy="30221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3203399" y="3403106"/>
              <a:ext cx="35352" cy="30207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3160290" y="3619176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3160177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3160290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3160290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3160290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316029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3117082" y="3619176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3117082" y="3575854"/>
              <a:ext cx="35381" cy="30320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3117082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3117082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3117082" y="3446314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3117082" y="34031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3073859" y="3662285"/>
              <a:ext cx="35282" cy="30320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3073859" y="3619176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3073859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3073859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3073859" y="3489423"/>
              <a:ext cx="35282" cy="30320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3073859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3073859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3073859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3030651" y="374871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3030651" y="3705494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3030651" y="3662285"/>
              <a:ext cx="35267" cy="30320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3030651" y="3619176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3030651" y="3575854"/>
              <a:ext cx="35381" cy="30320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3030651" y="353263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3030651" y="3489423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3030651" y="3446314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3030651" y="340310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3030651" y="3359883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3030651" y="3316675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2987542" y="383503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2987542" y="3791925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2987542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2987542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2987428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2987428" y="3619176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2987428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2987542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2987542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2987428" y="3446314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2987428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2987428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2987428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2987428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2944333" y="387824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2944333" y="3835034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2944333" y="3791925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2944333" y="374871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2944333" y="370549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2944206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2944333" y="3619176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2944206" y="3575854"/>
              <a:ext cx="35508" cy="30320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2944333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2944333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2944333" y="3446314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2944333" y="34031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2944333" y="3359883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2944248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2944248" y="3273452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2944333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2944333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2900997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2900997" y="387824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2900997" y="383503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2900997" y="3791925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2900997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2900997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2900997" y="3662285"/>
              <a:ext cx="35282" cy="30320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2900997" y="3619176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2900997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2900997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2900997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2900997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2900997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2900997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2900997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2900997" y="3273452"/>
              <a:ext cx="35395" cy="30334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2900997" y="323035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290099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290099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290099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2857775" y="4050991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2857775" y="392146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2857775" y="387824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2857775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2857775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2857775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2857775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2857775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2857775" y="3619176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2857775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2857775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2857775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2857775" y="3446314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2857775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2857775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2857775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2857775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2857775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2857775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2857775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2857775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2857775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2857775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2857775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2857775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2857775" y="202089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2814680" y="4050991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2814680" y="4007896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2814680" y="3964673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2814680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2814680" y="387824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2814680" y="383503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2814680" y="3791925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2814680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2814680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2814680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281468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2814595" y="3359883"/>
              <a:ext cx="35367" cy="30249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2814595" y="3316675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2814595" y="3273452"/>
              <a:ext cx="35367" cy="30306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2814680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2814680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2814680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281468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281468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2814680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281468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281468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281468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281468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281468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281468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2814680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2814680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2771457" y="4007896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2771457" y="3964673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2771457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2771457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2771457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2771457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2771457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2771386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2771386" y="3273452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2771457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277145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277145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2771457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2771457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277145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277145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277145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277145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277145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277145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277145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277145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277145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277145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2771457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2771457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2728249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2728249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2728249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2728249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2728249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2728249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2728249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2728249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272824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272824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272824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272824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272824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272824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272824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2728249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2728249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272824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2685026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2685026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2685026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2685026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2685026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2685026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2685026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2685026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2685026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268502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268502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268502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268502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68502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68502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268502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685026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685026" y="206409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641931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641931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641931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2641931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2641931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2641931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2641931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2641931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2641931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2641931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2641931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2641931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2641931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2641931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2641931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2641931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2598709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2598709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2598709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2598709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2598709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259870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259870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598709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59870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59870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59870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598709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598709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59870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598709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59870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555500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555500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555500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555500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2555500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2555500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255550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2555500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2555500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2555500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2555500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2555500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2555500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2555500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2555500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255550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2555500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2555500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2512278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251227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2512278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2512278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2512278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251227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2512278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251227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251227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251227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251227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251227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251227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251227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251227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251227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2469069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2469069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2469069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2469069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2469069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2469069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2469069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2469069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2469069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2469069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2469069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2469069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2469069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2469069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2469069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2469069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2469069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2469069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2469069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2425960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2425960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2425960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2425960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2425960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2425960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2425960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2425960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242596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2425960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242596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242596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242596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242596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242596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242596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242596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242596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2382752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2382752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2382752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2382752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2382752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2382752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2382752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2382752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2382752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2382752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2382752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2382752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2382752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2382752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2382752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2382752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2382752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2339529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2339529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2339529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2339529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233952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233952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2339529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233952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233952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233952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2339529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2339529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2339529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233952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233952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2339529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2339529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2339529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2296321" y="288474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2296321" y="2841637"/>
              <a:ext cx="35381" cy="30221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2296321" y="279842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2296321" y="275520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2296321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2296321" y="266877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2296321" y="2625567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2296321" y="2582344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2296321" y="253912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2296321" y="2496027"/>
              <a:ext cx="35381" cy="30207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2296321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2296321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2296321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2296321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2296321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2253098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225309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2253098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225309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225309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225309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225309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225309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225309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225309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225309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2253098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2253098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225309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2253098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2210003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2210003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2210003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2210003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2210003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2210003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2210003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2210003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2210003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216678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216678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2166780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216678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216678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216678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216678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2123572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2123572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2123572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2123572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2123572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2123572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2080349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2080349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2080349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2080349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2037141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203714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203714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2037141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199391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199391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199391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199391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1950710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1950710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1950710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1950710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1907487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1907487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1907487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1907487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1864392" y="2496027"/>
              <a:ext cx="35352" cy="30207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1864392" y="2452804"/>
              <a:ext cx="35352" cy="30221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1864392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1864392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7"/>
            <p:cNvSpPr/>
            <p:nvPr/>
          </p:nvSpPr>
          <p:spPr>
            <a:xfrm>
              <a:off x="1864392" y="2323278"/>
              <a:ext cx="35352" cy="30207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7"/>
            <p:cNvSpPr/>
            <p:nvPr/>
          </p:nvSpPr>
          <p:spPr>
            <a:xfrm>
              <a:off x="182117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182117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182117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182117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182117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1821170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1777961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1777961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177796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177796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4153687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4153687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419690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419690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4240118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419690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4542406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4542406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4542406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7"/>
            <p:cNvSpPr/>
            <p:nvPr/>
          </p:nvSpPr>
          <p:spPr>
            <a:xfrm>
              <a:off x="4542406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7"/>
            <p:cNvSpPr/>
            <p:nvPr/>
          </p:nvSpPr>
          <p:spPr>
            <a:xfrm>
              <a:off x="4542406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4542406" y="249602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4542406" y="253912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7"/>
            <p:cNvSpPr/>
            <p:nvPr/>
          </p:nvSpPr>
          <p:spPr>
            <a:xfrm>
              <a:off x="4542406" y="2582344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7"/>
            <p:cNvSpPr/>
            <p:nvPr/>
          </p:nvSpPr>
          <p:spPr>
            <a:xfrm>
              <a:off x="4542406" y="2625567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7"/>
            <p:cNvSpPr/>
            <p:nvPr/>
          </p:nvSpPr>
          <p:spPr>
            <a:xfrm>
              <a:off x="4542406" y="266877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7"/>
            <p:cNvSpPr/>
            <p:nvPr/>
          </p:nvSpPr>
          <p:spPr>
            <a:xfrm>
              <a:off x="4542406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7"/>
            <p:cNvSpPr/>
            <p:nvPr/>
          </p:nvSpPr>
          <p:spPr>
            <a:xfrm>
              <a:off x="4542406" y="275520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7"/>
            <p:cNvSpPr/>
            <p:nvPr/>
          </p:nvSpPr>
          <p:spPr>
            <a:xfrm>
              <a:off x="4542406" y="279842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7"/>
            <p:cNvSpPr/>
            <p:nvPr/>
          </p:nvSpPr>
          <p:spPr>
            <a:xfrm>
              <a:off x="4542406" y="2841637"/>
              <a:ext cx="35381" cy="30221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7"/>
            <p:cNvSpPr/>
            <p:nvPr/>
          </p:nvSpPr>
          <p:spPr>
            <a:xfrm>
              <a:off x="4326435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7"/>
            <p:cNvSpPr/>
            <p:nvPr/>
          </p:nvSpPr>
          <p:spPr>
            <a:xfrm>
              <a:off x="4326435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7"/>
            <p:cNvSpPr/>
            <p:nvPr/>
          </p:nvSpPr>
          <p:spPr>
            <a:xfrm>
              <a:off x="4326435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7"/>
            <p:cNvSpPr/>
            <p:nvPr/>
          </p:nvSpPr>
          <p:spPr>
            <a:xfrm>
              <a:off x="4326435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7"/>
            <p:cNvSpPr/>
            <p:nvPr/>
          </p:nvSpPr>
          <p:spPr>
            <a:xfrm>
              <a:off x="4326435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7"/>
            <p:cNvSpPr/>
            <p:nvPr/>
          </p:nvSpPr>
          <p:spPr>
            <a:xfrm>
              <a:off x="4326435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7"/>
            <p:cNvSpPr/>
            <p:nvPr/>
          </p:nvSpPr>
          <p:spPr>
            <a:xfrm>
              <a:off x="4326435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7"/>
            <p:cNvSpPr/>
            <p:nvPr/>
          </p:nvSpPr>
          <p:spPr>
            <a:xfrm>
              <a:off x="4326435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7"/>
            <p:cNvSpPr/>
            <p:nvPr/>
          </p:nvSpPr>
          <p:spPr>
            <a:xfrm>
              <a:off x="4326435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4326435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4326435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7"/>
            <p:cNvSpPr/>
            <p:nvPr/>
          </p:nvSpPr>
          <p:spPr>
            <a:xfrm>
              <a:off x="4326435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7"/>
            <p:cNvSpPr/>
            <p:nvPr/>
          </p:nvSpPr>
          <p:spPr>
            <a:xfrm>
              <a:off x="4110464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7"/>
            <p:cNvSpPr/>
            <p:nvPr/>
          </p:nvSpPr>
          <p:spPr>
            <a:xfrm>
              <a:off x="4110464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7"/>
            <p:cNvSpPr/>
            <p:nvPr/>
          </p:nvSpPr>
          <p:spPr>
            <a:xfrm>
              <a:off x="4110464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7"/>
            <p:cNvSpPr/>
            <p:nvPr/>
          </p:nvSpPr>
          <p:spPr>
            <a:xfrm>
              <a:off x="4110464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4153687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4153687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419690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419690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419690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419690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4196909" y="249602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419690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419690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419690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4196909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419690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4196909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7"/>
            <p:cNvSpPr/>
            <p:nvPr/>
          </p:nvSpPr>
          <p:spPr>
            <a:xfrm>
              <a:off x="419690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7"/>
            <p:cNvSpPr/>
            <p:nvPr/>
          </p:nvSpPr>
          <p:spPr>
            <a:xfrm>
              <a:off x="424011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7"/>
            <p:cNvSpPr/>
            <p:nvPr/>
          </p:nvSpPr>
          <p:spPr>
            <a:xfrm>
              <a:off x="424011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7"/>
            <p:cNvSpPr/>
            <p:nvPr/>
          </p:nvSpPr>
          <p:spPr>
            <a:xfrm>
              <a:off x="424011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7"/>
            <p:cNvSpPr/>
            <p:nvPr/>
          </p:nvSpPr>
          <p:spPr>
            <a:xfrm>
              <a:off x="424011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7"/>
            <p:cNvSpPr/>
            <p:nvPr/>
          </p:nvSpPr>
          <p:spPr>
            <a:xfrm>
              <a:off x="4240118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7"/>
            <p:cNvSpPr/>
            <p:nvPr/>
          </p:nvSpPr>
          <p:spPr>
            <a:xfrm>
              <a:off x="424011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7"/>
            <p:cNvSpPr/>
            <p:nvPr/>
          </p:nvSpPr>
          <p:spPr>
            <a:xfrm>
              <a:off x="424011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7"/>
            <p:cNvSpPr/>
            <p:nvPr/>
          </p:nvSpPr>
          <p:spPr>
            <a:xfrm>
              <a:off x="424011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7"/>
            <p:cNvSpPr/>
            <p:nvPr/>
          </p:nvSpPr>
          <p:spPr>
            <a:xfrm>
              <a:off x="4240118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7"/>
            <p:cNvSpPr/>
            <p:nvPr/>
          </p:nvSpPr>
          <p:spPr>
            <a:xfrm>
              <a:off x="4240118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7"/>
            <p:cNvSpPr/>
            <p:nvPr/>
          </p:nvSpPr>
          <p:spPr>
            <a:xfrm>
              <a:off x="424011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424011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4283340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4283340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4283340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4283340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4283340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4283340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4283340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4283340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4283340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428334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4283340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4283340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4326435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432643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4369658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369658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369658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369658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4369658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4369658" y="2496027"/>
              <a:ext cx="35381" cy="30207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4369658" y="253912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4369658" y="2582344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4369658" y="2625567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4369658" y="266877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4369658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369658" y="275520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369658" y="279842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369658" y="2841637"/>
              <a:ext cx="35381" cy="30221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4412866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412866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41286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4412866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4412866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412866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412866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412866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4412866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412866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412866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412866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4412866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412866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412866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45608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445608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445608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445608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456089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445608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45608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445608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456089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445608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456089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445608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445608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445608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49929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49929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49929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49929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49929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49929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449929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49929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49929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499297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499297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4499297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499297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499297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542406" y="288474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4542406" y="292795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4585615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4585615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4585615" y="2323278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585615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585615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585615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585615" y="249602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585615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585615" y="258234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585615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585615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585615" y="2711998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585615" y="27552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585615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58561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585615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585615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585615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628837" y="219362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4628837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628837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628837" y="2323278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4628837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4628837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628837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628837" y="249602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628837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628837" y="258234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628837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4628837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628837" y="2711998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628837" y="27552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4628837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4628837" y="284163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4628837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4628837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4672046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467204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467204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4672046" y="2323278"/>
              <a:ext cx="35367" cy="30193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467204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4672046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4672046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4672046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467204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467204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467204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467204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4672046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4672046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4672046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4672046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4672046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471526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4715268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4715268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4715268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471526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471526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471526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471526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471526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471526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471526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471526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4715268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471526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4715268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4715268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4715268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4715268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4758477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4758477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475847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475847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475847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523362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523362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5276723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5276723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5319945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5319945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5319945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5363168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5363168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5406376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566555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544959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5492694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5536030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5622347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557923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553603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5492694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544959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5406376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5406376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5363168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5319945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5276723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523362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4974448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497444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5017656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5017656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5017656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501765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5017656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5017656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5017656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5017656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5017656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506076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506076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506076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506076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5060766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5060766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5060766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506076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5103974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5103974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5103974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5103974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5103974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5103974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5103974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5103974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514719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514719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514719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519041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519041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519041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519041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14719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14719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14719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14719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14719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14719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103974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06076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06076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017656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475847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475847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475847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4758477" y="249602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475847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475847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475847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475847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4758477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4758477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4758477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4758477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4758477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475847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475847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4801699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480169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480169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480169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480169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480169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480169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480169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4801699" y="249602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480169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480169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480169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4801699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4801699" y="2711998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4801699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480169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480169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480169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480169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480169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480169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484490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484490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484490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484490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484490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484490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4844908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484490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484490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484490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4844908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4844908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484490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4844908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4844908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484490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484490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488813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488813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4888130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488813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488813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488813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488813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488813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488813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4888130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488813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488813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4888130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4888017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4888130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4888017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4931353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4931353" y="2280070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4931353" y="2323278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4931353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4931353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4931353" y="2452804"/>
              <a:ext cx="35239" cy="30221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4931353" y="2496027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4931353" y="2539122"/>
              <a:ext cx="35267" cy="30335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4931353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497444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497444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497444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497444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497444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497444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4974448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497444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497444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497444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4931353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4931353" y="2668775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4931353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4931353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4931225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4931353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493122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4931353" y="2798429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4888130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484490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480169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4758477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4715268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4672046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060766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060766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103974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5103974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5017656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5017656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4974448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4974448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4974448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4931268" y="3359883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4931268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060766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017656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4974448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4931225" y="3446314"/>
              <a:ext cx="35367" cy="30221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4888130" y="3446314"/>
              <a:ext cx="35239" cy="30221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488813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4844908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4844837" y="3359883"/>
              <a:ext cx="35352" cy="30249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4801614" y="3359883"/>
              <a:ext cx="35352" cy="30249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4801614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4758406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4758406" y="3273452"/>
              <a:ext cx="35352" cy="30334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4844837" y="3273452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4801699" y="323035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4758477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795096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75198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75198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708778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708778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66555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66555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622347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5622347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557923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557923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557923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557923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5536030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5536030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5536030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5536030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5492694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5492694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5492694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5492694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5449599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544959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544959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544959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544959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540637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5406376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5363168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5363168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5363168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5319945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5319945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5276723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5276723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5276723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5276723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5276723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5276723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5276723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523362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523362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523362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5233628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523362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523362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523362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519041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519041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519041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519041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5190419" y="249602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519041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519041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519041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5147197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5147197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514719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5147197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5103974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5103974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5103974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5103974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5103974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506076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5060766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5017656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5017656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5017656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5017656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5017656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497444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497444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4974448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4974448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497444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4974448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497444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4931353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4931353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4931268" y="2107321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4888130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4888130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7"/>
            <p:cNvSpPr/>
            <p:nvPr/>
          </p:nvSpPr>
          <p:spPr>
            <a:xfrm>
              <a:off x="4888130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4888130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4888130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4888045" y="2107321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4844908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4844908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4844908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484490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4844908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4844837" y="2107321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4801699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480169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4801614" y="2107321"/>
              <a:ext cx="35352" cy="3023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475847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475847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4758406" y="2107321"/>
              <a:ext cx="35352" cy="3023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471526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4715268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4715268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4715268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4672046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4672046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4628837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4628837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4628837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4585615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4585615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4585615" y="219362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4542406" y="3187134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4542406" y="314392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4542406" y="310070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4542406" y="3057608"/>
              <a:ext cx="35381" cy="30207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4542406" y="301438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4542406" y="297117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4542406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4542406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4499297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449929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449929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449929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449929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4499297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449929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445608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445608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445608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445608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445608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4456089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4412866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4412866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7"/>
            <p:cNvSpPr/>
            <p:nvPr/>
          </p:nvSpPr>
          <p:spPr>
            <a:xfrm>
              <a:off x="4412866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7"/>
            <p:cNvSpPr/>
            <p:nvPr/>
          </p:nvSpPr>
          <p:spPr>
            <a:xfrm>
              <a:off x="4412866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7"/>
            <p:cNvSpPr/>
            <p:nvPr/>
          </p:nvSpPr>
          <p:spPr>
            <a:xfrm>
              <a:off x="4369658" y="292795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7"/>
            <p:cNvSpPr/>
            <p:nvPr/>
          </p:nvSpPr>
          <p:spPr>
            <a:xfrm>
              <a:off x="4369658" y="288474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7"/>
            <p:cNvSpPr/>
            <p:nvPr/>
          </p:nvSpPr>
          <p:spPr>
            <a:xfrm>
              <a:off x="4369658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7"/>
            <p:cNvSpPr/>
            <p:nvPr/>
          </p:nvSpPr>
          <p:spPr>
            <a:xfrm>
              <a:off x="4369658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7"/>
            <p:cNvSpPr/>
            <p:nvPr/>
          </p:nvSpPr>
          <p:spPr>
            <a:xfrm>
              <a:off x="4369658" y="2107321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7"/>
            <p:cNvSpPr/>
            <p:nvPr/>
          </p:nvSpPr>
          <p:spPr>
            <a:xfrm>
              <a:off x="4369658" y="202089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7"/>
            <p:cNvSpPr/>
            <p:nvPr/>
          </p:nvSpPr>
          <p:spPr>
            <a:xfrm>
              <a:off x="4326435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7"/>
            <p:cNvSpPr/>
            <p:nvPr/>
          </p:nvSpPr>
          <p:spPr>
            <a:xfrm>
              <a:off x="4326435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7"/>
            <p:cNvSpPr/>
            <p:nvPr/>
          </p:nvSpPr>
          <p:spPr>
            <a:xfrm>
              <a:off x="4326435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7"/>
            <p:cNvSpPr/>
            <p:nvPr/>
          </p:nvSpPr>
          <p:spPr>
            <a:xfrm>
              <a:off x="4326435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7"/>
            <p:cNvSpPr/>
            <p:nvPr/>
          </p:nvSpPr>
          <p:spPr>
            <a:xfrm>
              <a:off x="4326435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7"/>
            <p:cNvSpPr/>
            <p:nvPr/>
          </p:nvSpPr>
          <p:spPr>
            <a:xfrm>
              <a:off x="4283340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7"/>
            <p:cNvSpPr/>
            <p:nvPr/>
          </p:nvSpPr>
          <p:spPr>
            <a:xfrm>
              <a:off x="4283340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7"/>
            <p:cNvSpPr/>
            <p:nvPr/>
          </p:nvSpPr>
          <p:spPr>
            <a:xfrm>
              <a:off x="4283340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7"/>
            <p:cNvSpPr/>
            <p:nvPr/>
          </p:nvSpPr>
          <p:spPr>
            <a:xfrm>
              <a:off x="4283340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7"/>
            <p:cNvSpPr/>
            <p:nvPr/>
          </p:nvSpPr>
          <p:spPr>
            <a:xfrm>
              <a:off x="428334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7"/>
            <p:cNvSpPr/>
            <p:nvPr/>
          </p:nvSpPr>
          <p:spPr>
            <a:xfrm>
              <a:off x="4283340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7"/>
            <p:cNvSpPr/>
            <p:nvPr/>
          </p:nvSpPr>
          <p:spPr>
            <a:xfrm>
              <a:off x="4283340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7"/>
            <p:cNvSpPr/>
            <p:nvPr/>
          </p:nvSpPr>
          <p:spPr>
            <a:xfrm>
              <a:off x="4283340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7"/>
            <p:cNvSpPr/>
            <p:nvPr/>
          </p:nvSpPr>
          <p:spPr>
            <a:xfrm>
              <a:off x="4240118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7"/>
            <p:cNvSpPr/>
            <p:nvPr/>
          </p:nvSpPr>
          <p:spPr>
            <a:xfrm>
              <a:off x="4240118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7"/>
            <p:cNvSpPr/>
            <p:nvPr/>
          </p:nvSpPr>
          <p:spPr>
            <a:xfrm>
              <a:off x="424011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7"/>
            <p:cNvSpPr/>
            <p:nvPr/>
          </p:nvSpPr>
          <p:spPr>
            <a:xfrm>
              <a:off x="424011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7"/>
            <p:cNvSpPr/>
            <p:nvPr/>
          </p:nvSpPr>
          <p:spPr>
            <a:xfrm>
              <a:off x="4240118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7"/>
            <p:cNvSpPr/>
            <p:nvPr/>
          </p:nvSpPr>
          <p:spPr>
            <a:xfrm>
              <a:off x="424011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7"/>
            <p:cNvSpPr/>
            <p:nvPr/>
          </p:nvSpPr>
          <p:spPr>
            <a:xfrm>
              <a:off x="424011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7"/>
            <p:cNvSpPr/>
            <p:nvPr/>
          </p:nvSpPr>
          <p:spPr>
            <a:xfrm>
              <a:off x="4240118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7"/>
            <p:cNvSpPr/>
            <p:nvPr/>
          </p:nvSpPr>
          <p:spPr>
            <a:xfrm>
              <a:off x="419690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7"/>
            <p:cNvSpPr/>
            <p:nvPr/>
          </p:nvSpPr>
          <p:spPr>
            <a:xfrm>
              <a:off x="419690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7"/>
            <p:cNvSpPr/>
            <p:nvPr/>
          </p:nvSpPr>
          <p:spPr>
            <a:xfrm>
              <a:off x="419690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7"/>
            <p:cNvSpPr/>
            <p:nvPr/>
          </p:nvSpPr>
          <p:spPr>
            <a:xfrm>
              <a:off x="419690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7"/>
            <p:cNvSpPr/>
            <p:nvPr/>
          </p:nvSpPr>
          <p:spPr>
            <a:xfrm>
              <a:off x="419690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7"/>
            <p:cNvSpPr/>
            <p:nvPr/>
          </p:nvSpPr>
          <p:spPr>
            <a:xfrm>
              <a:off x="4196909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7"/>
            <p:cNvSpPr/>
            <p:nvPr/>
          </p:nvSpPr>
          <p:spPr>
            <a:xfrm>
              <a:off x="4153687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7"/>
            <p:cNvSpPr/>
            <p:nvPr/>
          </p:nvSpPr>
          <p:spPr>
            <a:xfrm>
              <a:off x="4153687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7"/>
            <p:cNvSpPr/>
            <p:nvPr/>
          </p:nvSpPr>
          <p:spPr>
            <a:xfrm>
              <a:off x="4153687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7"/>
            <p:cNvSpPr/>
            <p:nvPr/>
          </p:nvSpPr>
          <p:spPr>
            <a:xfrm>
              <a:off x="4153687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7"/>
            <p:cNvSpPr/>
            <p:nvPr/>
          </p:nvSpPr>
          <p:spPr>
            <a:xfrm>
              <a:off x="4153687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7"/>
            <p:cNvSpPr/>
            <p:nvPr/>
          </p:nvSpPr>
          <p:spPr>
            <a:xfrm>
              <a:off x="4153687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7"/>
            <p:cNvSpPr/>
            <p:nvPr/>
          </p:nvSpPr>
          <p:spPr>
            <a:xfrm>
              <a:off x="4110464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7"/>
            <p:cNvSpPr/>
            <p:nvPr/>
          </p:nvSpPr>
          <p:spPr>
            <a:xfrm>
              <a:off x="4110464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7"/>
            <p:cNvSpPr/>
            <p:nvPr/>
          </p:nvSpPr>
          <p:spPr>
            <a:xfrm>
              <a:off x="4110464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7"/>
            <p:cNvSpPr/>
            <p:nvPr/>
          </p:nvSpPr>
          <p:spPr>
            <a:xfrm>
              <a:off x="4110464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7"/>
            <p:cNvSpPr/>
            <p:nvPr/>
          </p:nvSpPr>
          <p:spPr>
            <a:xfrm>
              <a:off x="4067369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7"/>
            <p:cNvSpPr/>
            <p:nvPr/>
          </p:nvSpPr>
          <p:spPr>
            <a:xfrm>
              <a:off x="4067369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7"/>
            <p:cNvSpPr/>
            <p:nvPr/>
          </p:nvSpPr>
          <p:spPr>
            <a:xfrm>
              <a:off x="4067369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7"/>
            <p:cNvSpPr/>
            <p:nvPr/>
          </p:nvSpPr>
          <p:spPr>
            <a:xfrm>
              <a:off x="406736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7"/>
            <p:cNvSpPr/>
            <p:nvPr/>
          </p:nvSpPr>
          <p:spPr>
            <a:xfrm>
              <a:off x="406736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7"/>
            <p:cNvSpPr/>
            <p:nvPr/>
          </p:nvSpPr>
          <p:spPr>
            <a:xfrm>
              <a:off x="406736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7"/>
            <p:cNvSpPr/>
            <p:nvPr/>
          </p:nvSpPr>
          <p:spPr>
            <a:xfrm>
              <a:off x="4024161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7"/>
            <p:cNvSpPr/>
            <p:nvPr/>
          </p:nvSpPr>
          <p:spPr>
            <a:xfrm>
              <a:off x="4024161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7"/>
            <p:cNvSpPr/>
            <p:nvPr/>
          </p:nvSpPr>
          <p:spPr>
            <a:xfrm>
              <a:off x="4024161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7"/>
            <p:cNvSpPr/>
            <p:nvPr/>
          </p:nvSpPr>
          <p:spPr>
            <a:xfrm>
              <a:off x="398093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7"/>
            <p:cNvSpPr/>
            <p:nvPr/>
          </p:nvSpPr>
          <p:spPr>
            <a:xfrm>
              <a:off x="3980938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6" name="Google Shape;2456;p7"/>
          <p:cNvSpPr txBox="1"/>
          <p:nvPr/>
        </p:nvSpPr>
        <p:spPr>
          <a:xfrm>
            <a:off x="5947132" y="1923635"/>
            <a:ext cx="22632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7" name="Google Shape;2457;p7"/>
          <p:cNvSpPr txBox="1"/>
          <p:nvPr/>
        </p:nvSpPr>
        <p:spPr>
          <a:xfrm>
            <a:off x="5947132" y="1603725"/>
            <a:ext cx="2263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8" name="Google Shape;2458;p7"/>
          <p:cNvSpPr txBox="1"/>
          <p:nvPr/>
        </p:nvSpPr>
        <p:spPr>
          <a:xfrm>
            <a:off x="5947132" y="2910450"/>
            <a:ext cx="22632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Neptune is very far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9" name="Google Shape;2459;p7"/>
          <p:cNvSpPr txBox="1"/>
          <p:nvPr/>
        </p:nvSpPr>
        <p:spPr>
          <a:xfrm>
            <a:off x="5947132" y="2592708"/>
            <a:ext cx="2263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0" name="Google Shape;2460;p7"/>
          <p:cNvSpPr/>
          <p:nvPr/>
        </p:nvSpPr>
        <p:spPr>
          <a:xfrm>
            <a:off x="2272207" y="1923638"/>
            <a:ext cx="705300" cy="705300"/>
          </a:xfrm>
          <a:prstGeom prst="ellipse">
            <a:avLst/>
          </a:prstGeom>
          <a:solidFill>
            <a:srgbClr val="FCC642">
              <a:alpha val="18039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25%</a:t>
            </a: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1" name="Google Shape;2461;p7"/>
          <p:cNvSpPr/>
          <p:nvPr/>
        </p:nvSpPr>
        <p:spPr>
          <a:xfrm>
            <a:off x="3784432" y="2683288"/>
            <a:ext cx="705300" cy="705300"/>
          </a:xfrm>
          <a:prstGeom prst="ellipse">
            <a:avLst/>
          </a:prstGeom>
          <a:solidFill>
            <a:srgbClr val="72D9F0">
              <a:alpha val="3647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25%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462" name="Google Shape;2462;p7"/>
          <p:cNvCxnSpPr>
            <a:stCxn id="2457" idx="1"/>
            <a:endCxn id="2460" idx="6"/>
          </p:cNvCxnSpPr>
          <p:nvPr/>
        </p:nvCxnSpPr>
        <p:spPr>
          <a:xfrm flipH="1">
            <a:off x="2977432" y="1772925"/>
            <a:ext cx="2969700" cy="503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3" name="Google Shape;2463;p7"/>
          <p:cNvCxnSpPr>
            <a:stCxn id="2459" idx="1"/>
            <a:endCxn id="2461" idx="6"/>
          </p:cNvCxnSpPr>
          <p:nvPr/>
        </p:nvCxnSpPr>
        <p:spPr>
          <a:xfrm flipH="1">
            <a:off x="4489732" y="2761908"/>
            <a:ext cx="1457400" cy="27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4" name="Google Shape;2464;p7"/>
          <p:cNvSpPr/>
          <p:nvPr/>
        </p:nvSpPr>
        <p:spPr>
          <a:xfrm>
            <a:off x="6042899" y="3678198"/>
            <a:ext cx="134400" cy="13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5" name="Google Shape;2465;p7"/>
          <p:cNvSpPr/>
          <p:nvPr/>
        </p:nvSpPr>
        <p:spPr>
          <a:xfrm>
            <a:off x="6042899" y="3985510"/>
            <a:ext cx="134400" cy="13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6" name="Google Shape;2466;p7"/>
          <p:cNvSpPr txBox="1"/>
          <p:nvPr/>
        </p:nvSpPr>
        <p:spPr>
          <a:xfrm>
            <a:off x="6253500" y="3636948"/>
            <a:ext cx="14574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Place 1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7" name="Google Shape;2467;p7"/>
          <p:cNvSpPr txBox="1"/>
          <p:nvPr/>
        </p:nvSpPr>
        <p:spPr>
          <a:xfrm>
            <a:off x="6253500" y="3944260"/>
            <a:ext cx="14574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Place 2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8" name="Google Shape;2468;p7"/>
          <p:cNvSpPr/>
          <p:nvPr/>
        </p:nvSpPr>
        <p:spPr>
          <a:xfrm>
            <a:off x="1086075" y="3678188"/>
            <a:ext cx="4052400" cy="4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Saturn has several rings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9" name="Google Shape;2469;p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0" name="Google Shape;2470;p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db_demographics.csv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1" name="Google Shape;2471;p7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8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477" name="Google Shape;2477;p8"/>
          <p:cNvSpPr txBox="1"/>
          <p:nvPr/>
        </p:nvSpPr>
        <p:spPr>
          <a:xfrm>
            <a:off x="5735865" y="2016401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 and the biggest planet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8" name="Google Shape;2478;p8"/>
          <p:cNvSpPr txBox="1"/>
          <p:nvPr/>
        </p:nvSpPr>
        <p:spPr>
          <a:xfrm>
            <a:off x="5735860" y="1638513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9" name="Google Shape;2479;p8"/>
          <p:cNvSpPr txBox="1"/>
          <p:nvPr/>
        </p:nvSpPr>
        <p:spPr>
          <a:xfrm>
            <a:off x="5735865" y="3340588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nice name and high temperatures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0" name="Google Shape;2480;p8"/>
          <p:cNvSpPr txBox="1"/>
          <p:nvPr/>
        </p:nvSpPr>
        <p:spPr>
          <a:xfrm>
            <a:off x="5735860" y="2962700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481" name="Google Shape;2481;p8"/>
          <p:cNvGrpSpPr/>
          <p:nvPr/>
        </p:nvGrpSpPr>
        <p:grpSpPr>
          <a:xfrm>
            <a:off x="3701100" y="1713527"/>
            <a:ext cx="578325" cy="487500"/>
            <a:chOff x="1665363" y="1706700"/>
            <a:chExt cx="578325" cy="487500"/>
          </a:xfrm>
        </p:grpSpPr>
        <p:sp>
          <p:nvSpPr>
            <p:cNvPr id="2482" name="Google Shape;2482;p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4" name="Google Shape;2484;p8"/>
          <p:cNvGrpSpPr/>
          <p:nvPr/>
        </p:nvGrpSpPr>
        <p:grpSpPr>
          <a:xfrm>
            <a:off x="4864625" y="1713515"/>
            <a:ext cx="578325" cy="487500"/>
            <a:chOff x="4764875" y="1706700"/>
            <a:chExt cx="578325" cy="487500"/>
          </a:xfrm>
        </p:grpSpPr>
        <p:sp>
          <p:nvSpPr>
            <p:cNvPr id="2485" name="Google Shape;2485;p8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7" name="Google Shape;2487;p8"/>
          <p:cNvGrpSpPr/>
          <p:nvPr/>
        </p:nvGrpSpPr>
        <p:grpSpPr>
          <a:xfrm>
            <a:off x="4864637" y="3048458"/>
            <a:ext cx="578325" cy="487500"/>
            <a:chOff x="5198688" y="3289450"/>
            <a:chExt cx="578325" cy="487500"/>
          </a:xfrm>
        </p:grpSpPr>
        <p:sp>
          <p:nvSpPr>
            <p:cNvPr id="2488" name="Google Shape;2488;p8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0" name="Google Shape;2490;p8"/>
          <p:cNvGrpSpPr/>
          <p:nvPr/>
        </p:nvGrpSpPr>
        <p:grpSpPr>
          <a:xfrm>
            <a:off x="3701100" y="3048458"/>
            <a:ext cx="578325" cy="487500"/>
            <a:chOff x="2099175" y="3289450"/>
            <a:chExt cx="578325" cy="487500"/>
          </a:xfrm>
        </p:grpSpPr>
        <p:sp>
          <p:nvSpPr>
            <p:cNvPr id="2491" name="Google Shape;2491;p8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3" name="Google Shape;2493;p8"/>
          <p:cNvSpPr txBox="1"/>
          <p:nvPr/>
        </p:nvSpPr>
        <p:spPr>
          <a:xfrm>
            <a:off x="1227435" y="2016404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closest planet to the Sun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4" name="Google Shape;2494;p8"/>
          <p:cNvSpPr txBox="1"/>
          <p:nvPr/>
        </p:nvSpPr>
        <p:spPr>
          <a:xfrm>
            <a:off x="1227435" y="1638513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5" name="Google Shape;2495;p8"/>
          <p:cNvSpPr txBox="1"/>
          <p:nvPr/>
        </p:nvSpPr>
        <p:spPr>
          <a:xfrm>
            <a:off x="1227435" y="3340589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6" name="Google Shape;2496;p8"/>
          <p:cNvSpPr txBox="1"/>
          <p:nvPr/>
        </p:nvSpPr>
        <p:spPr>
          <a:xfrm>
            <a:off x="1227435" y="2962698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7" name="Google Shape;2497;p8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8" name="Google Shape;2498;p8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9" name="Google Shape;2499;p8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0" name="Google Shape;2500;p8"/>
          <p:cNvSpPr/>
          <p:nvPr/>
        </p:nvSpPr>
        <p:spPr>
          <a:xfrm>
            <a:off x="3701105" y="2300520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1" name="Google Shape;2501;p8"/>
          <p:cNvSpPr/>
          <p:nvPr/>
        </p:nvSpPr>
        <p:spPr>
          <a:xfrm>
            <a:off x="3923068" y="2300520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2" name="Google Shape;2502;p8"/>
          <p:cNvSpPr/>
          <p:nvPr/>
        </p:nvSpPr>
        <p:spPr>
          <a:xfrm>
            <a:off x="4145030" y="2300520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3" name="Google Shape;2503;p8"/>
          <p:cNvSpPr/>
          <p:nvPr/>
        </p:nvSpPr>
        <p:spPr>
          <a:xfrm>
            <a:off x="3701105" y="2477973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4" name="Google Shape;2504;p8"/>
          <p:cNvSpPr/>
          <p:nvPr/>
        </p:nvSpPr>
        <p:spPr>
          <a:xfrm>
            <a:off x="3923068" y="2477973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5" name="Google Shape;2505;p8"/>
          <p:cNvSpPr/>
          <p:nvPr/>
        </p:nvSpPr>
        <p:spPr>
          <a:xfrm>
            <a:off x="4145030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6" name="Google Shape;2506;p8"/>
          <p:cNvSpPr/>
          <p:nvPr/>
        </p:nvSpPr>
        <p:spPr>
          <a:xfrm>
            <a:off x="4864630" y="2300520"/>
            <a:ext cx="134400" cy="13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7" name="Google Shape;2507;p8"/>
          <p:cNvSpPr/>
          <p:nvPr/>
        </p:nvSpPr>
        <p:spPr>
          <a:xfrm>
            <a:off x="5086593" y="2300520"/>
            <a:ext cx="134400" cy="13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8" name="Google Shape;2508;p8"/>
          <p:cNvSpPr/>
          <p:nvPr/>
        </p:nvSpPr>
        <p:spPr>
          <a:xfrm>
            <a:off x="5308555" y="2300520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9" name="Google Shape;2509;p8"/>
          <p:cNvSpPr/>
          <p:nvPr/>
        </p:nvSpPr>
        <p:spPr>
          <a:xfrm>
            <a:off x="4864630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0" name="Google Shape;2510;p8"/>
          <p:cNvSpPr/>
          <p:nvPr/>
        </p:nvSpPr>
        <p:spPr>
          <a:xfrm>
            <a:off x="5086593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1" name="Google Shape;2511;p8"/>
          <p:cNvSpPr/>
          <p:nvPr/>
        </p:nvSpPr>
        <p:spPr>
          <a:xfrm>
            <a:off x="5308555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2" name="Google Shape;2512;p8"/>
          <p:cNvSpPr/>
          <p:nvPr/>
        </p:nvSpPr>
        <p:spPr>
          <a:xfrm>
            <a:off x="3701105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3" name="Google Shape;2513;p8"/>
          <p:cNvSpPr/>
          <p:nvPr/>
        </p:nvSpPr>
        <p:spPr>
          <a:xfrm>
            <a:off x="3923068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4" name="Google Shape;2514;p8"/>
          <p:cNvSpPr/>
          <p:nvPr/>
        </p:nvSpPr>
        <p:spPr>
          <a:xfrm>
            <a:off x="4145030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5" name="Google Shape;2515;p8"/>
          <p:cNvSpPr/>
          <p:nvPr/>
        </p:nvSpPr>
        <p:spPr>
          <a:xfrm>
            <a:off x="3701105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6" name="Google Shape;2516;p8"/>
          <p:cNvSpPr/>
          <p:nvPr/>
        </p:nvSpPr>
        <p:spPr>
          <a:xfrm>
            <a:off x="3923068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7" name="Google Shape;2517;p8"/>
          <p:cNvSpPr/>
          <p:nvPr/>
        </p:nvSpPr>
        <p:spPr>
          <a:xfrm>
            <a:off x="4145030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8" name="Google Shape;2518;p8"/>
          <p:cNvSpPr/>
          <p:nvPr/>
        </p:nvSpPr>
        <p:spPr>
          <a:xfrm>
            <a:off x="4864630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9" name="Google Shape;2519;p8"/>
          <p:cNvSpPr/>
          <p:nvPr/>
        </p:nvSpPr>
        <p:spPr>
          <a:xfrm>
            <a:off x="5086593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0" name="Google Shape;2520;p8"/>
          <p:cNvSpPr/>
          <p:nvPr/>
        </p:nvSpPr>
        <p:spPr>
          <a:xfrm>
            <a:off x="5308555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1" name="Google Shape;2521;p8"/>
          <p:cNvSpPr/>
          <p:nvPr/>
        </p:nvSpPr>
        <p:spPr>
          <a:xfrm>
            <a:off x="4864630" y="3852398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2" name="Google Shape;2522;p8"/>
          <p:cNvSpPr/>
          <p:nvPr/>
        </p:nvSpPr>
        <p:spPr>
          <a:xfrm>
            <a:off x="5086593" y="3852398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3" name="Google Shape;2523;p8"/>
          <p:cNvSpPr/>
          <p:nvPr/>
        </p:nvSpPr>
        <p:spPr>
          <a:xfrm>
            <a:off x="5308555" y="3852398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4" name="Google Shape;2524;p8"/>
          <p:cNvSpPr txBox="1">
            <a:spLocks noGrp="1"/>
          </p:cNvSpPr>
          <p:nvPr>
            <p:ph type="title" idx="4294967295"/>
          </p:nvPr>
        </p:nvSpPr>
        <p:spPr>
          <a:xfrm flipH="1">
            <a:off x="3701006" y="1778625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5/6</a:t>
            </a:r>
            <a:endParaRPr sz="1400"/>
          </a:p>
        </p:txBody>
      </p:sp>
      <p:sp>
        <p:nvSpPr>
          <p:cNvPr id="2525" name="Google Shape;2525;p8"/>
          <p:cNvSpPr txBox="1">
            <a:spLocks noGrp="1"/>
          </p:cNvSpPr>
          <p:nvPr>
            <p:ph type="title" idx="4294967295"/>
          </p:nvPr>
        </p:nvSpPr>
        <p:spPr>
          <a:xfrm flipH="1">
            <a:off x="4864594" y="1778625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2/6</a:t>
            </a:r>
            <a:endParaRPr sz="1400"/>
          </a:p>
        </p:txBody>
      </p:sp>
      <p:sp>
        <p:nvSpPr>
          <p:cNvPr id="2526" name="Google Shape;2526;p8"/>
          <p:cNvSpPr txBox="1">
            <a:spLocks noGrp="1"/>
          </p:cNvSpPr>
          <p:nvPr>
            <p:ph type="title" idx="4294967295"/>
          </p:nvPr>
        </p:nvSpPr>
        <p:spPr>
          <a:xfrm flipH="1">
            <a:off x="3701006" y="3113550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3/6</a:t>
            </a:r>
            <a:endParaRPr sz="1400"/>
          </a:p>
        </p:txBody>
      </p:sp>
      <p:sp>
        <p:nvSpPr>
          <p:cNvPr id="2527" name="Google Shape;2527;p8"/>
          <p:cNvSpPr txBox="1">
            <a:spLocks noGrp="1"/>
          </p:cNvSpPr>
          <p:nvPr>
            <p:ph type="title" idx="4294967295"/>
          </p:nvPr>
        </p:nvSpPr>
        <p:spPr>
          <a:xfrm flipH="1">
            <a:off x="4864594" y="3113550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6/6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9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533" name="Google Shape;2533;p9"/>
          <p:cNvSpPr txBox="1"/>
          <p:nvPr/>
        </p:nvSpPr>
        <p:spPr>
          <a:xfrm>
            <a:off x="1405275" y="3163663"/>
            <a:ext cx="2010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a gas giant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4" name="Google Shape;2534;p9"/>
          <p:cNvSpPr txBox="1"/>
          <p:nvPr/>
        </p:nvSpPr>
        <p:spPr>
          <a:xfrm>
            <a:off x="1405275" y="2870713"/>
            <a:ext cx="2010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535" name="Google Shape;2535;p9"/>
          <p:cNvGrpSpPr/>
          <p:nvPr/>
        </p:nvGrpSpPr>
        <p:grpSpPr>
          <a:xfrm>
            <a:off x="1504625" y="1968775"/>
            <a:ext cx="578325" cy="487500"/>
            <a:chOff x="4764875" y="1706700"/>
            <a:chExt cx="578325" cy="487500"/>
          </a:xfrm>
        </p:grpSpPr>
        <p:sp>
          <p:nvSpPr>
            <p:cNvPr id="2536" name="Google Shape;2536;p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8" name="Google Shape;2538;p9"/>
          <p:cNvSpPr txBox="1"/>
          <p:nvPr/>
        </p:nvSpPr>
        <p:spPr>
          <a:xfrm>
            <a:off x="3566550" y="3163663"/>
            <a:ext cx="2010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9" name="Google Shape;2539;p9"/>
          <p:cNvSpPr txBox="1"/>
          <p:nvPr/>
        </p:nvSpPr>
        <p:spPr>
          <a:xfrm>
            <a:off x="3566550" y="2870713"/>
            <a:ext cx="2010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72D9F0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rgbClr val="72D9F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540" name="Google Shape;2540;p9"/>
          <p:cNvGrpSpPr/>
          <p:nvPr/>
        </p:nvGrpSpPr>
        <p:grpSpPr>
          <a:xfrm>
            <a:off x="3665899" y="1968775"/>
            <a:ext cx="578325" cy="487500"/>
            <a:chOff x="4764875" y="1706700"/>
            <a:chExt cx="578325" cy="487500"/>
          </a:xfrm>
        </p:grpSpPr>
        <p:sp>
          <p:nvSpPr>
            <p:cNvPr id="2541" name="Google Shape;2541;p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3" name="Google Shape;2543;p9"/>
          <p:cNvSpPr txBox="1"/>
          <p:nvPr/>
        </p:nvSpPr>
        <p:spPr>
          <a:xfrm>
            <a:off x="5727825" y="3163663"/>
            <a:ext cx="2010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44" name="Google Shape;2544;p9"/>
          <p:cNvSpPr txBox="1"/>
          <p:nvPr/>
        </p:nvSpPr>
        <p:spPr>
          <a:xfrm>
            <a:off x="5727825" y="2870713"/>
            <a:ext cx="2010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545" name="Google Shape;2545;p9"/>
          <p:cNvGrpSpPr/>
          <p:nvPr/>
        </p:nvGrpSpPr>
        <p:grpSpPr>
          <a:xfrm>
            <a:off x="5827174" y="1968775"/>
            <a:ext cx="578325" cy="487500"/>
            <a:chOff x="4764875" y="1706700"/>
            <a:chExt cx="578325" cy="487500"/>
          </a:xfrm>
        </p:grpSpPr>
        <p:sp>
          <p:nvSpPr>
            <p:cNvPr id="2546" name="Google Shape;2546;p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48" name="Google Shape;2548;p9"/>
          <p:cNvCxnSpPr>
            <a:stCxn id="2549" idx="3"/>
            <a:endCxn id="2550" idx="1"/>
          </p:cNvCxnSpPr>
          <p:nvPr/>
        </p:nvCxnSpPr>
        <p:spPr>
          <a:xfrm>
            <a:off x="1654925" y="2711163"/>
            <a:ext cx="2010900" cy="0"/>
          </a:xfrm>
          <a:prstGeom prst="straightConnector1">
            <a:avLst/>
          </a:prstGeom>
          <a:noFill/>
          <a:ln w="9525" cap="flat" cmpd="sng">
            <a:solidFill>
              <a:srgbClr val="7070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9" name="Google Shape;2549;p9"/>
          <p:cNvSpPr/>
          <p:nvPr/>
        </p:nvSpPr>
        <p:spPr>
          <a:xfrm>
            <a:off x="1504625" y="2643813"/>
            <a:ext cx="1503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9"/>
          <p:cNvSpPr/>
          <p:nvPr/>
        </p:nvSpPr>
        <p:spPr>
          <a:xfrm>
            <a:off x="3665900" y="2643813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9"/>
          <p:cNvSpPr/>
          <p:nvPr/>
        </p:nvSpPr>
        <p:spPr>
          <a:xfrm>
            <a:off x="5827175" y="2643813"/>
            <a:ext cx="1503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2" name="Google Shape;2552;p9"/>
          <p:cNvCxnSpPr>
            <a:stCxn id="2550" idx="3"/>
            <a:endCxn id="2551" idx="1"/>
          </p:cNvCxnSpPr>
          <p:nvPr/>
        </p:nvCxnSpPr>
        <p:spPr>
          <a:xfrm>
            <a:off x="3816200" y="2711163"/>
            <a:ext cx="2010900" cy="0"/>
          </a:xfrm>
          <a:prstGeom prst="straightConnector1">
            <a:avLst/>
          </a:prstGeom>
          <a:noFill/>
          <a:ln w="9525" cap="flat" cmpd="sng">
            <a:solidFill>
              <a:srgbClr val="70707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53" name="Google Shape;2553;p9"/>
          <p:cNvGrpSpPr/>
          <p:nvPr/>
        </p:nvGrpSpPr>
        <p:grpSpPr>
          <a:xfrm>
            <a:off x="1610922" y="2069414"/>
            <a:ext cx="365732" cy="286230"/>
            <a:chOff x="3340113" y="4284000"/>
            <a:chExt cx="627650" cy="489700"/>
          </a:xfrm>
        </p:grpSpPr>
        <p:sp>
          <p:nvSpPr>
            <p:cNvPr id="2554" name="Google Shape;2554;p9"/>
            <p:cNvSpPr/>
            <p:nvPr/>
          </p:nvSpPr>
          <p:spPr>
            <a:xfrm>
              <a:off x="3352438" y="4443275"/>
              <a:ext cx="603000" cy="269275"/>
            </a:xfrm>
            <a:custGeom>
              <a:avLst/>
              <a:gdLst/>
              <a:ahLst/>
              <a:cxnLst/>
              <a:rect l="l" t="t" r="r" b="b"/>
              <a:pathLst>
                <a:path w="24120" h="10771" extrusionOk="0">
                  <a:moveTo>
                    <a:pt x="0" y="1"/>
                  </a:moveTo>
                  <a:lnTo>
                    <a:pt x="0" y="10771"/>
                  </a:lnTo>
                  <a:lnTo>
                    <a:pt x="24119" y="10771"/>
                  </a:lnTo>
                  <a:lnTo>
                    <a:pt x="2411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3352438" y="4295850"/>
              <a:ext cx="603000" cy="147450"/>
            </a:xfrm>
            <a:custGeom>
              <a:avLst/>
              <a:gdLst/>
              <a:ahLst/>
              <a:cxnLst/>
              <a:rect l="l" t="t" r="r" b="b"/>
              <a:pathLst>
                <a:path w="24120" h="5898" extrusionOk="0">
                  <a:moveTo>
                    <a:pt x="2939" y="1"/>
                  </a:moveTo>
                  <a:cubicBezTo>
                    <a:pt x="2408" y="1"/>
                    <a:pt x="1953" y="437"/>
                    <a:pt x="1972" y="987"/>
                  </a:cubicBezTo>
                  <a:lnTo>
                    <a:pt x="1972" y="1973"/>
                  </a:lnTo>
                  <a:lnTo>
                    <a:pt x="986" y="1973"/>
                  </a:lnTo>
                  <a:cubicBezTo>
                    <a:pt x="436" y="1973"/>
                    <a:pt x="0" y="2409"/>
                    <a:pt x="0" y="2959"/>
                  </a:cubicBezTo>
                  <a:lnTo>
                    <a:pt x="0" y="5898"/>
                  </a:lnTo>
                  <a:lnTo>
                    <a:pt x="24119" y="5898"/>
                  </a:lnTo>
                  <a:lnTo>
                    <a:pt x="24119" y="2959"/>
                  </a:lnTo>
                  <a:cubicBezTo>
                    <a:pt x="24119" y="2409"/>
                    <a:pt x="23683" y="1973"/>
                    <a:pt x="23133" y="1973"/>
                  </a:cubicBezTo>
                  <a:lnTo>
                    <a:pt x="22166" y="1973"/>
                  </a:lnTo>
                  <a:lnTo>
                    <a:pt x="22166" y="987"/>
                  </a:lnTo>
                  <a:cubicBezTo>
                    <a:pt x="22166" y="437"/>
                    <a:pt x="21730" y="1"/>
                    <a:pt x="21180" y="1"/>
                  </a:cubicBezTo>
                  <a:lnTo>
                    <a:pt x="20194" y="1"/>
                  </a:lnTo>
                  <a:cubicBezTo>
                    <a:pt x="19663" y="1"/>
                    <a:pt x="19227" y="437"/>
                    <a:pt x="19227" y="987"/>
                  </a:cubicBezTo>
                  <a:lnTo>
                    <a:pt x="19227" y="1973"/>
                  </a:lnTo>
                  <a:lnTo>
                    <a:pt x="6864" y="1973"/>
                  </a:lnTo>
                  <a:lnTo>
                    <a:pt x="6864" y="987"/>
                  </a:lnTo>
                  <a:cubicBezTo>
                    <a:pt x="6864" y="437"/>
                    <a:pt x="6428" y="1"/>
                    <a:pt x="5878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3426063" y="4418625"/>
              <a:ext cx="57225" cy="49125"/>
            </a:xfrm>
            <a:custGeom>
              <a:avLst/>
              <a:gdLst/>
              <a:ahLst/>
              <a:cxnLst/>
              <a:rect l="l" t="t" r="r" b="b"/>
              <a:pathLst>
                <a:path w="2289" h="1965" extrusionOk="0">
                  <a:moveTo>
                    <a:pt x="980" y="1"/>
                  </a:moveTo>
                  <a:cubicBezTo>
                    <a:pt x="449" y="1"/>
                    <a:pt x="13" y="437"/>
                    <a:pt x="13" y="987"/>
                  </a:cubicBezTo>
                  <a:cubicBezTo>
                    <a:pt x="0" y="1575"/>
                    <a:pt x="479" y="1964"/>
                    <a:pt x="984" y="1964"/>
                  </a:cubicBezTo>
                  <a:cubicBezTo>
                    <a:pt x="1228" y="1964"/>
                    <a:pt x="1478" y="1873"/>
                    <a:pt x="1682" y="1669"/>
                  </a:cubicBezTo>
                  <a:cubicBezTo>
                    <a:pt x="2289" y="1063"/>
                    <a:pt x="1853" y="1"/>
                    <a:pt x="980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3556263" y="4467450"/>
              <a:ext cx="229000" cy="196225"/>
            </a:xfrm>
            <a:custGeom>
              <a:avLst/>
              <a:gdLst/>
              <a:ahLst/>
              <a:cxnLst/>
              <a:rect l="l" t="t" r="r" b="b"/>
              <a:pathLst>
                <a:path w="9160" h="7849" extrusionOk="0">
                  <a:moveTo>
                    <a:pt x="3907" y="1"/>
                  </a:moveTo>
                  <a:cubicBezTo>
                    <a:pt x="1745" y="1"/>
                    <a:pt x="1" y="1764"/>
                    <a:pt x="1" y="3926"/>
                  </a:cubicBezTo>
                  <a:cubicBezTo>
                    <a:pt x="1" y="6286"/>
                    <a:pt x="1928" y="7848"/>
                    <a:pt x="3938" y="7848"/>
                  </a:cubicBezTo>
                  <a:cubicBezTo>
                    <a:pt x="4898" y="7848"/>
                    <a:pt x="5878" y="7491"/>
                    <a:pt x="6675" y="6694"/>
                  </a:cubicBezTo>
                  <a:cubicBezTo>
                    <a:pt x="9159" y="4229"/>
                    <a:pt x="7396" y="1"/>
                    <a:pt x="3907" y="1"/>
                  </a:cubicBez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3457188" y="4418625"/>
              <a:ext cx="343700" cy="294275"/>
            </a:xfrm>
            <a:custGeom>
              <a:avLst/>
              <a:gdLst/>
              <a:ahLst/>
              <a:cxnLst/>
              <a:rect l="l" t="t" r="r" b="b"/>
              <a:pathLst>
                <a:path w="13748" h="11771" extrusionOk="0">
                  <a:moveTo>
                    <a:pt x="7844" y="1956"/>
                  </a:moveTo>
                  <a:cubicBezTo>
                    <a:pt x="9859" y="1956"/>
                    <a:pt x="11795" y="3518"/>
                    <a:pt x="11795" y="5879"/>
                  </a:cubicBezTo>
                  <a:cubicBezTo>
                    <a:pt x="11795" y="8040"/>
                    <a:pt x="10031" y="9804"/>
                    <a:pt x="7870" y="9804"/>
                  </a:cubicBezTo>
                  <a:cubicBezTo>
                    <a:pt x="4381" y="9804"/>
                    <a:pt x="2636" y="5575"/>
                    <a:pt x="5101" y="3110"/>
                  </a:cubicBezTo>
                  <a:cubicBezTo>
                    <a:pt x="5899" y="2313"/>
                    <a:pt x="6880" y="1956"/>
                    <a:pt x="7844" y="1956"/>
                  </a:cubicBezTo>
                  <a:close/>
                  <a:moveTo>
                    <a:pt x="7870" y="1"/>
                  </a:moveTo>
                  <a:cubicBezTo>
                    <a:pt x="2636" y="1"/>
                    <a:pt x="1" y="6334"/>
                    <a:pt x="3717" y="10031"/>
                  </a:cubicBezTo>
                  <a:cubicBezTo>
                    <a:pt x="4913" y="11233"/>
                    <a:pt x="6385" y="11771"/>
                    <a:pt x="7829" y="11771"/>
                  </a:cubicBezTo>
                  <a:cubicBezTo>
                    <a:pt x="10849" y="11771"/>
                    <a:pt x="13748" y="9419"/>
                    <a:pt x="13748" y="5879"/>
                  </a:cubicBezTo>
                  <a:cubicBezTo>
                    <a:pt x="13748" y="2636"/>
                    <a:pt x="11112" y="1"/>
                    <a:pt x="7870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3352438" y="4712525"/>
              <a:ext cx="603000" cy="49325"/>
            </a:xfrm>
            <a:custGeom>
              <a:avLst/>
              <a:gdLst/>
              <a:ahLst/>
              <a:cxnLst/>
              <a:rect l="l" t="t" r="r" b="b"/>
              <a:pathLst>
                <a:path w="24120" h="1973" extrusionOk="0">
                  <a:moveTo>
                    <a:pt x="0" y="1"/>
                  </a:moveTo>
                  <a:lnTo>
                    <a:pt x="0" y="987"/>
                  </a:lnTo>
                  <a:cubicBezTo>
                    <a:pt x="0" y="1518"/>
                    <a:pt x="436" y="1973"/>
                    <a:pt x="986" y="1973"/>
                  </a:cubicBezTo>
                  <a:lnTo>
                    <a:pt x="23133" y="1973"/>
                  </a:lnTo>
                  <a:cubicBezTo>
                    <a:pt x="23683" y="1973"/>
                    <a:pt x="24119" y="1518"/>
                    <a:pt x="24119" y="987"/>
                  </a:cubicBezTo>
                  <a:lnTo>
                    <a:pt x="24119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3767688" y="4381900"/>
              <a:ext cx="32725" cy="24425"/>
            </a:xfrm>
            <a:custGeom>
              <a:avLst/>
              <a:gdLst/>
              <a:ahLst/>
              <a:cxnLst/>
              <a:rect l="l" t="t" r="r" b="b"/>
              <a:pathLst>
                <a:path w="1309" h="977" extrusionOk="0">
                  <a:moveTo>
                    <a:pt x="648" y="0"/>
                  </a:moveTo>
                  <a:cubicBezTo>
                    <a:pt x="522" y="0"/>
                    <a:pt x="399" y="48"/>
                    <a:pt x="304" y="142"/>
                  </a:cubicBezTo>
                  <a:cubicBezTo>
                    <a:pt x="1" y="446"/>
                    <a:pt x="209" y="977"/>
                    <a:pt x="645" y="977"/>
                  </a:cubicBezTo>
                  <a:cubicBezTo>
                    <a:pt x="1081" y="977"/>
                    <a:pt x="1309" y="446"/>
                    <a:pt x="1006" y="142"/>
                  </a:cubicBezTo>
                  <a:cubicBezTo>
                    <a:pt x="901" y="48"/>
                    <a:pt x="773" y="0"/>
                    <a:pt x="64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9"/>
            <p:cNvSpPr/>
            <p:nvPr/>
          </p:nvSpPr>
          <p:spPr>
            <a:xfrm>
              <a:off x="3340113" y="4284000"/>
              <a:ext cx="627650" cy="489700"/>
            </a:xfrm>
            <a:custGeom>
              <a:avLst/>
              <a:gdLst/>
              <a:ahLst/>
              <a:cxnLst/>
              <a:rect l="l" t="t" r="r" b="b"/>
              <a:pathLst>
                <a:path w="25106" h="19588" extrusionOk="0">
                  <a:moveTo>
                    <a:pt x="6371" y="968"/>
                  </a:moveTo>
                  <a:cubicBezTo>
                    <a:pt x="6656" y="968"/>
                    <a:pt x="6883" y="1195"/>
                    <a:pt x="6883" y="1461"/>
                  </a:cubicBezTo>
                  <a:lnTo>
                    <a:pt x="6883" y="1954"/>
                  </a:lnTo>
                  <a:lnTo>
                    <a:pt x="2958" y="1954"/>
                  </a:lnTo>
                  <a:lnTo>
                    <a:pt x="2958" y="1461"/>
                  </a:lnTo>
                  <a:cubicBezTo>
                    <a:pt x="2958" y="1195"/>
                    <a:pt x="3167" y="968"/>
                    <a:pt x="3432" y="968"/>
                  </a:cubicBezTo>
                  <a:close/>
                  <a:moveTo>
                    <a:pt x="21673" y="968"/>
                  </a:moveTo>
                  <a:cubicBezTo>
                    <a:pt x="21939" y="968"/>
                    <a:pt x="22166" y="1195"/>
                    <a:pt x="22166" y="1461"/>
                  </a:cubicBezTo>
                  <a:lnTo>
                    <a:pt x="22166" y="1954"/>
                  </a:lnTo>
                  <a:lnTo>
                    <a:pt x="20213" y="1954"/>
                  </a:lnTo>
                  <a:lnTo>
                    <a:pt x="20213" y="1461"/>
                  </a:lnTo>
                  <a:cubicBezTo>
                    <a:pt x="20194" y="1195"/>
                    <a:pt x="20422" y="968"/>
                    <a:pt x="20687" y="968"/>
                  </a:cubicBezTo>
                  <a:close/>
                  <a:moveTo>
                    <a:pt x="23626" y="2940"/>
                  </a:moveTo>
                  <a:cubicBezTo>
                    <a:pt x="23911" y="2940"/>
                    <a:pt x="24119" y="3148"/>
                    <a:pt x="24119" y="3433"/>
                  </a:cubicBezTo>
                  <a:lnTo>
                    <a:pt x="24119" y="5879"/>
                  </a:lnTo>
                  <a:lnTo>
                    <a:pt x="15947" y="5879"/>
                  </a:lnTo>
                  <a:cubicBezTo>
                    <a:pt x="14914" y="5225"/>
                    <a:pt x="13738" y="4897"/>
                    <a:pt x="12560" y="4897"/>
                  </a:cubicBezTo>
                  <a:cubicBezTo>
                    <a:pt x="11382" y="4897"/>
                    <a:pt x="10202" y="5225"/>
                    <a:pt x="9159" y="5879"/>
                  </a:cubicBezTo>
                  <a:lnTo>
                    <a:pt x="5802" y="5879"/>
                  </a:lnTo>
                  <a:cubicBezTo>
                    <a:pt x="5575" y="5225"/>
                    <a:pt x="4997" y="4897"/>
                    <a:pt x="4418" y="4897"/>
                  </a:cubicBezTo>
                  <a:cubicBezTo>
                    <a:pt x="3840" y="4897"/>
                    <a:pt x="3262" y="5225"/>
                    <a:pt x="3034" y="5879"/>
                  </a:cubicBezTo>
                  <a:lnTo>
                    <a:pt x="986" y="5879"/>
                  </a:lnTo>
                  <a:lnTo>
                    <a:pt x="986" y="3433"/>
                  </a:lnTo>
                  <a:cubicBezTo>
                    <a:pt x="986" y="3148"/>
                    <a:pt x="1214" y="2940"/>
                    <a:pt x="1479" y="2940"/>
                  </a:cubicBezTo>
                  <a:close/>
                  <a:moveTo>
                    <a:pt x="4417" y="5887"/>
                  </a:moveTo>
                  <a:cubicBezTo>
                    <a:pt x="4538" y="5887"/>
                    <a:pt x="4661" y="5932"/>
                    <a:pt x="4760" y="6030"/>
                  </a:cubicBezTo>
                  <a:cubicBezTo>
                    <a:pt x="5082" y="6334"/>
                    <a:pt x="4854" y="6865"/>
                    <a:pt x="4418" y="6865"/>
                  </a:cubicBezTo>
                  <a:cubicBezTo>
                    <a:pt x="4153" y="6865"/>
                    <a:pt x="3925" y="6637"/>
                    <a:pt x="3925" y="6372"/>
                  </a:cubicBezTo>
                  <a:cubicBezTo>
                    <a:pt x="3925" y="6078"/>
                    <a:pt x="4167" y="5887"/>
                    <a:pt x="4417" y="5887"/>
                  </a:cubicBezTo>
                  <a:close/>
                  <a:moveTo>
                    <a:pt x="7964" y="6865"/>
                  </a:moveTo>
                  <a:cubicBezTo>
                    <a:pt x="5158" y="9785"/>
                    <a:pt x="5746" y="14525"/>
                    <a:pt x="9159" y="16668"/>
                  </a:cubicBezTo>
                  <a:lnTo>
                    <a:pt x="986" y="16668"/>
                  </a:lnTo>
                  <a:lnTo>
                    <a:pt x="986" y="6865"/>
                  </a:lnTo>
                  <a:lnTo>
                    <a:pt x="3034" y="6865"/>
                  </a:lnTo>
                  <a:cubicBezTo>
                    <a:pt x="3262" y="7519"/>
                    <a:pt x="3840" y="7846"/>
                    <a:pt x="4418" y="7846"/>
                  </a:cubicBezTo>
                  <a:cubicBezTo>
                    <a:pt x="4997" y="7846"/>
                    <a:pt x="5575" y="7519"/>
                    <a:pt x="5802" y="6865"/>
                  </a:cubicBezTo>
                  <a:close/>
                  <a:moveTo>
                    <a:pt x="24119" y="6865"/>
                  </a:moveTo>
                  <a:lnTo>
                    <a:pt x="24119" y="16668"/>
                  </a:lnTo>
                  <a:lnTo>
                    <a:pt x="15947" y="16668"/>
                  </a:lnTo>
                  <a:cubicBezTo>
                    <a:pt x="19360" y="14525"/>
                    <a:pt x="19948" y="9766"/>
                    <a:pt x="17160" y="6865"/>
                  </a:cubicBezTo>
                  <a:close/>
                  <a:moveTo>
                    <a:pt x="12553" y="5879"/>
                  </a:moveTo>
                  <a:cubicBezTo>
                    <a:pt x="17369" y="5879"/>
                    <a:pt x="19758" y="11700"/>
                    <a:pt x="16364" y="15094"/>
                  </a:cubicBezTo>
                  <a:cubicBezTo>
                    <a:pt x="15267" y="16191"/>
                    <a:pt x="13918" y="16682"/>
                    <a:pt x="12596" y="16682"/>
                  </a:cubicBezTo>
                  <a:cubicBezTo>
                    <a:pt x="9825" y="16682"/>
                    <a:pt x="7168" y="14529"/>
                    <a:pt x="7168" y="11283"/>
                  </a:cubicBezTo>
                  <a:cubicBezTo>
                    <a:pt x="7168" y="8306"/>
                    <a:pt x="9576" y="5879"/>
                    <a:pt x="12553" y="5879"/>
                  </a:cubicBezTo>
                  <a:close/>
                  <a:moveTo>
                    <a:pt x="24119" y="17654"/>
                  </a:moveTo>
                  <a:lnTo>
                    <a:pt x="24119" y="18128"/>
                  </a:lnTo>
                  <a:cubicBezTo>
                    <a:pt x="24119" y="18412"/>
                    <a:pt x="23911" y="18621"/>
                    <a:pt x="23626" y="18621"/>
                  </a:cubicBezTo>
                  <a:lnTo>
                    <a:pt x="1479" y="18621"/>
                  </a:lnTo>
                  <a:cubicBezTo>
                    <a:pt x="1214" y="18621"/>
                    <a:pt x="986" y="18412"/>
                    <a:pt x="986" y="18128"/>
                  </a:cubicBezTo>
                  <a:lnTo>
                    <a:pt x="986" y="17654"/>
                  </a:lnTo>
                  <a:close/>
                  <a:moveTo>
                    <a:pt x="3398" y="0"/>
                  </a:moveTo>
                  <a:cubicBezTo>
                    <a:pt x="2599" y="0"/>
                    <a:pt x="1972" y="657"/>
                    <a:pt x="1972" y="1461"/>
                  </a:cubicBezTo>
                  <a:lnTo>
                    <a:pt x="1972" y="1954"/>
                  </a:lnTo>
                  <a:lnTo>
                    <a:pt x="1479" y="1954"/>
                  </a:lnTo>
                  <a:cubicBezTo>
                    <a:pt x="664" y="1954"/>
                    <a:pt x="0" y="2617"/>
                    <a:pt x="19" y="3433"/>
                  </a:cubicBezTo>
                  <a:lnTo>
                    <a:pt x="19" y="18128"/>
                  </a:lnTo>
                  <a:cubicBezTo>
                    <a:pt x="0" y="18924"/>
                    <a:pt x="664" y="19588"/>
                    <a:pt x="1479" y="19588"/>
                  </a:cubicBezTo>
                  <a:lnTo>
                    <a:pt x="23626" y="19588"/>
                  </a:lnTo>
                  <a:cubicBezTo>
                    <a:pt x="24442" y="19588"/>
                    <a:pt x="25105" y="18924"/>
                    <a:pt x="25105" y="18128"/>
                  </a:cubicBezTo>
                  <a:lnTo>
                    <a:pt x="25105" y="3433"/>
                  </a:lnTo>
                  <a:cubicBezTo>
                    <a:pt x="25105" y="2617"/>
                    <a:pt x="24442" y="1954"/>
                    <a:pt x="23626" y="1954"/>
                  </a:cubicBezTo>
                  <a:lnTo>
                    <a:pt x="23152" y="1954"/>
                  </a:lnTo>
                  <a:lnTo>
                    <a:pt x="23152" y="1461"/>
                  </a:lnTo>
                  <a:cubicBezTo>
                    <a:pt x="23133" y="645"/>
                    <a:pt x="22489" y="1"/>
                    <a:pt x="21673" y="1"/>
                  </a:cubicBezTo>
                  <a:lnTo>
                    <a:pt x="20687" y="1"/>
                  </a:lnTo>
                  <a:cubicBezTo>
                    <a:pt x="20676" y="0"/>
                    <a:pt x="20665" y="0"/>
                    <a:pt x="20654" y="0"/>
                  </a:cubicBezTo>
                  <a:cubicBezTo>
                    <a:pt x="19872" y="0"/>
                    <a:pt x="19227" y="657"/>
                    <a:pt x="19227" y="1461"/>
                  </a:cubicBezTo>
                  <a:lnTo>
                    <a:pt x="19227" y="1954"/>
                  </a:lnTo>
                  <a:lnTo>
                    <a:pt x="7850" y="1954"/>
                  </a:lnTo>
                  <a:lnTo>
                    <a:pt x="7850" y="1461"/>
                  </a:lnTo>
                  <a:cubicBezTo>
                    <a:pt x="7850" y="657"/>
                    <a:pt x="7205" y="0"/>
                    <a:pt x="6405" y="0"/>
                  </a:cubicBezTo>
                  <a:cubicBezTo>
                    <a:pt x="6394" y="0"/>
                    <a:pt x="6383" y="0"/>
                    <a:pt x="6371" y="1"/>
                  </a:cubicBezTo>
                  <a:lnTo>
                    <a:pt x="3432" y="1"/>
                  </a:lnTo>
                  <a:cubicBezTo>
                    <a:pt x="3421" y="0"/>
                    <a:pt x="3410" y="0"/>
                    <a:pt x="33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3543938" y="4455200"/>
              <a:ext cx="257425" cy="220850"/>
            </a:xfrm>
            <a:custGeom>
              <a:avLst/>
              <a:gdLst/>
              <a:ahLst/>
              <a:cxnLst/>
              <a:rect l="l" t="t" r="r" b="b"/>
              <a:pathLst>
                <a:path w="10297" h="8834" extrusionOk="0">
                  <a:moveTo>
                    <a:pt x="4400" y="984"/>
                  </a:moveTo>
                  <a:cubicBezTo>
                    <a:pt x="7472" y="984"/>
                    <a:pt x="8988" y="4681"/>
                    <a:pt x="6827" y="6843"/>
                  </a:cubicBezTo>
                  <a:cubicBezTo>
                    <a:pt x="6128" y="7541"/>
                    <a:pt x="5270" y="7854"/>
                    <a:pt x="4427" y="7854"/>
                  </a:cubicBezTo>
                  <a:cubicBezTo>
                    <a:pt x="2662" y="7854"/>
                    <a:pt x="968" y="6482"/>
                    <a:pt x="968" y="4416"/>
                  </a:cubicBezTo>
                  <a:cubicBezTo>
                    <a:pt x="968" y="2520"/>
                    <a:pt x="2504" y="984"/>
                    <a:pt x="4400" y="984"/>
                  </a:cubicBezTo>
                  <a:close/>
                  <a:moveTo>
                    <a:pt x="4435" y="0"/>
                  </a:moveTo>
                  <a:cubicBezTo>
                    <a:pt x="2169" y="0"/>
                    <a:pt x="1" y="1761"/>
                    <a:pt x="1" y="4416"/>
                  </a:cubicBezTo>
                  <a:cubicBezTo>
                    <a:pt x="1" y="6843"/>
                    <a:pt x="1973" y="8815"/>
                    <a:pt x="4400" y="8834"/>
                  </a:cubicBezTo>
                  <a:cubicBezTo>
                    <a:pt x="8344" y="8834"/>
                    <a:pt x="10297" y="4074"/>
                    <a:pt x="7528" y="1306"/>
                  </a:cubicBezTo>
                  <a:cubicBezTo>
                    <a:pt x="6626" y="404"/>
                    <a:pt x="5519" y="0"/>
                    <a:pt x="443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3637813" y="4504425"/>
              <a:ext cx="77750" cy="73275"/>
            </a:xfrm>
            <a:custGeom>
              <a:avLst/>
              <a:gdLst/>
              <a:ahLst/>
              <a:cxnLst/>
              <a:rect l="l" t="t" r="r" b="b"/>
              <a:pathLst>
                <a:path w="3110" h="2931" extrusionOk="0">
                  <a:moveTo>
                    <a:pt x="645" y="1"/>
                  </a:moveTo>
                  <a:cubicBezTo>
                    <a:pt x="0" y="1"/>
                    <a:pt x="0" y="968"/>
                    <a:pt x="645" y="987"/>
                  </a:cubicBezTo>
                  <a:cubicBezTo>
                    <a:pt x="1460" y="987"/>
                    <a:pt x="2124" y="1631"/>
                    <a:pt x="2124" y="2447"/>
                  </a:cubicBezTo>
                  <a:cubicBezTo>
                    <a:pt x="2124" y="2769"/>
                    <a:pt x="2370" y="2930"/>
                    <a:pt x="2617" y="2930"/>
                  </a:cubicBezTo>
                  <a:cubicBezTo>
                    <a:pt x="2863" y="2930"/>
                    <a:pt x="3110" y="2769"/>
                    <a:pt x="3110" y="2447"/>
                  </a:cubicBezTo>
                  <a:cubicBezTo>
                    <a:pt x="3091" y="1101"/>
                    <a:pt x="2010" y="1"/>
                    <a:pt x="6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3816513" y="4381650"/>
              <a:ext cx="81550" cy="24675"/>
            </a:xfrm>
            <a:custGeom>
              <a:avLst/>
              <a:gdLst/>
              <a:ahLst/>
              <a:cxnLst/>
              <a:rect l="l" t="t" r="r" b="b"/>
              <a:pathLst>
                <a:path w="3262" h="987" extrusionOk="0">
                  <a:moveTo>
                    <a:pt x="664" y="1"/>
                  </a:moveTo>
                  <a:cubicBezTo>
                    <a:pt x="1" y="1"/>
                    <a:pt x="1" y="987"/>
                    <a:pt x="664" y="987"/>
                  </a:cubicBezTo>
                  <a:lnTo>
                    <a:pt x="2617" y="987"/>
                  </a:lnTo>
                  <a:cubicBezTo>
                    <a:pt x="3262" y="987"/>
                    <a:pt x="3262" y="1"/>
                    <a:pt x="261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5" name="Google Shape;2565;p9"/>
          <p:cNvGrpSpPr/>
          <p:nvPr/>
        </p:nvGrpSpPr>
        <p:grpSpPr>
          <a:xfrm>
            <a:off x="3799282" y="2029645"/>
            <a:ext cx="311560" cy="365769"/>
            <a:chOff x="4093838" y="4284000"/>
            <a:chExt cx="421425" cy="490175"/>
          </a:xfrm>
        </p:grpSpPr>
        <p:sp>
          <p:nvSpPr>
            <p:cNvPr id="2566" name="Google Shape;2566;p9"/>
            <p:cNvSpPr/>
            <p:nvPr/>
          </p:nvSpPr>
          <p:spPr>
            <a:xfrm>
              <a:off x="4141713" y="4293475"/>
              <a:ext cx="325675" cy="126600"/>
            </a:xfrm>
            <a:custGeom>
              <a:avLst/>
              <a:gdLst/>
              <a:ahLst/>
              <a:cxnLst/>
              <a:rect l="l" t="t" r="r" b="b"/>
              <a:pathLst>
                <a:path w="13027" h="5064" extrusionOk="0">
                  <a:moveTo>
                    <a:pt x="759" y="1"/>
                  </a:moveTo>
                  <a:cubicBezTo>
                    <a:pt x="342" y="1"/>
                    <a:pt x="0" y="342"/>
                    <a:pt x="0" y="759"/>
                  </a:cubicBezTo>
                  <a:lnTo>
                    <a:pt x="0" y="4286"/>
                  </a:lnTo>
                  <a:cubicBezTo>
                    <a:pt x="0" y="4703"/>
                    <a:pt x="342" y="5064"/>
                    <a:pt x="759" y="5064"/>
                  </a:cubicBezTo>
                  <a:lnTo>
                    <a:pt x="12268" y="5064"/>
                  </a:lnTo>
                  <a:cubicBezTo>
                    <a:pt x="12685" y="5064"/>
                    <a:pt x="13027" y="4703"/>
                    <a:pt x="13027" y="4286"/>
                  </a:cubicBezTo>
                  <a:lnTo>
                    <a:pt x="13027" y="759"/>
                  </a:lnTo>
                  <a:cubicBezTo>
                    <a:pt x="13027" y="342"/>
                    <a:pt x="12685" y="1"/>
                    <a:pt x="12268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4199063" y="4293475"/>
              <a:ext cx="210975" cy="77650"/>
            </a:xfrm>
            <a:custGeom>
              <a:avLst/>
              <a:gdLst/>
              <a:ahLst/>
              <a:cxnLst/>
              <a:rect l="l" t="t" r="r" b="b"/>
              <a:pathLst>
                <a:path w="8439" h="3106" extrusionOk="0">
                  <a:moveTo>
                    <a:pt x="1" y="1"/>
                  </a:moveTo>
                  <a:lnTo>
                    <a:pt x="1" y="778"/>
                  </a:lnTo>
                  <a:cubicBezTo>
                    <a:pt x="1" y="1195"/>
                    <a:pt x="342" y="1537"/>
                    <a:pt x="759" y="1537"/>
                  </a:cubicBezTo>
                  <a:cubicBezTo>
                    <a:pt x="1176" y="1537"/>
                    <a:pt x="1517" y="1878"/>
                    <a:pt x="1517" y="2295"/>
                  </a:cubicBezTo>
                  <a:cubicBezTo>
                    <a:pt x="1517" y="2807"/>
                    <a:pt x="1901" y="3063"/>
                    <a:pt x="2285" y="3063"/>
                  </a:cubicBezTo>
                  <a:cubicBezTo>
                    <a:pt x="2669" y="3063"/>
                    <a:pt x="3053" y="2807"/>
                    <a:pt x="3053" y="2295"/>
                  </a:cubicBezTo>
                  <a:cubicBezTo>
                    <a:pt x="3082" y="1812"/>
                    <a:pt x="3452" y="1570"/>
                    <a:pt x="3821" y="1570"/>
                  </a:cubicBezTo>
                  <a:cubicBezTo>
                    <a:pt x="4191" y="1570"/>
                    <a:pt x="4561" y="1812"/>
                    <a:pt x="4589" y="2295"/>
                  </a:cubicBezTo>
                  <a:cubicBezTo>
                    <a:pt x="4561" y="2836"/>
                    <a:pt x="4959" y="3106"/>
                    <a:pt x="5357" y="3106"/>
                  </a:cubicBezTo>
                  <a:cubicBezTo>
                    <a:pt x="5755" y="3106"/>
                    <a:pt x="6154" y="2836"/>
                    <a:pt x="6125" y="2295"/>
                  </a:cubicBezTo>
                  <a:cubicBezTo>
                    <a:pt x="6125" y="1878"/>
                    <a:pt x="6466" y="1537"/>
                    <a:pt x="6903" y="1537"/>
                  </a:cubicBezTo>
                  <a:lnTo>
                    <a:pt x="7661" y="1537"/>
                  </a:lnTo>
                  <a:cubicBezTo>
                    <a:pt x="8097" y="1537"/>
                    <a:pt x="8438" y="1177"/>
                    <a:pt x="8438" y="759"/>
                  </a:cubicBezTo>
                  <a:lnTo>
                    <a:pt x="8438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4141713" y="4457975"/>
              <a:ext cx="325675" cy="305775"/>
            </a:xfrm>
            <a:custGeom>
              <a:avLst/>
              <a:gdLst/>
              <a:ahLst/>
              <a:cxnLst/>
              <a:rect l="l" t="t" r="r" b="b"/>
              <a:pathLst>
                <a:path w="13027" h="12231" extrusionOk="0">
                  <a:moveTo>
                    <a:pt x="778" y="1"/>
                  </a:moveTo>
                  <a:cubicBezTo>
                    <a:pt x="342" y="1"/>
                    <a:pt x="0" y="342"/>
                    <a:pt x="0" y="759"/>
                  </a:cubicBezTo>
                  <a:lnTo>
                    <a:pt x="0" y="2295"/>
                  </a:lnTo>
                  <a:cubicBezTo>
                    <a:pt x="0" y="2731"/>
                    <a:pt x="342" y="3072"/>
                    <a:pt x="778" y="3072"/>
                  </a:cubicBezTo>
                  <a:lnTo>
                    <a:pt x="4797" y="3072"/>
                  </a:lnTo>
                  <a:cubicBezTo>
                    <a:pt x="5215" y="3072"/>
                    <a:pt x="5556" y="3414"/>
                    <a:pt x="5575" y="3831"/>
                  </a:cubicBezTo>
                  <a:cubicBezTo>
                    <a:pt x="5537" y="6808"/>
                    <a:pt x="4911" y="8666"/>
                    <a:pt x="4627" y="10164"/>
                  </a:cubicBezTo>
                  <a:cubicBezTo>
                    <a:pt x="4532" y="11283"/>
                    <a:pt x="5404" y="12231"/>
                    <a:pt x="6523" y="12231"/>
                  </a:cubicBezTo>
                  <a:cubicBezTo>
                    <a:pt x="7642" y="12231"/>
                    <a:pt x="8533" y="11283"/>
                    <a:pt x="8438" y="10164"/>
                  </a:cubicBezTo>
                  <a:cubicBezTo>
                    <a:pt x="8135" y="8609"/>
                    <a:pt x="7490" y="6770"/>
                    <a:pt x="7490" y="3831"/>
                  </a:cubicBezTo>
                  <a:cubicBezTo>
                    <a:pt x="7490" y="3414"/>
                    <a:pt x="7831" y="3072"/>
                    <a:pt x="8248" y="3072"/>
                  </a:cubicBezTo>
                  <a:lnTo>
                    <a:pt x="12268" y="3072"/>
                  </a:lnTo>
                  <a:cubicBezTo>
                    <a:pt x="12685" y="3072"/>
                    <a:pt x="13027" y="2731"/>
                    <a:pt x="13027" y="2314"/>
                  </a:cubicBezTo>
                  <a:lnTo>
                    <a:pt x="13027" y="759"/>
                  </a:lnTo>
                  <a:cubicBezTo>
                    <a:pt x="13027" y="342"/>
                    <a:pt x="12685" y="1"/>
                    <a:pt x="12268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4416163" y="4486900"/>
              <a:ext cx="22800" cy="19200"/>
            </a:xfrm>
            <a:custGeom>
              <a:avLst/>
              <a:gdLst/>
              <a:ahLst/>
              <a:cxnLst/>
              <a:rect l="l" t="t" r="r" b="b"/>
              <a:pathLst>
                <a:path w="912" h="768" extrusionOk="0">
                  <a:moveTo>
                    <a:pt x="513" y="0"/>
                  </a:moveTo>
                  <a:cubicBezTo>
                    <a:pt x="172" y="0"/>
                    <a:pt x="1" y="417"/>
                    <a:pt x="247" y="664"/>
                  </a:cubicBezTo>
                  <a:cubicBezTo>
                    <a:pt x="325" y="735"/>
                    <a:pt x="417" y="767"/>
                    <a:pt x="508" y="767"/>
                  </a:cubicBezTo>
                  <a:cubicBezTo>
                    <a:pt x="707" y="767"/>
                    <a:pt x="898" y="614"/>
                    <a:pt x="911" y="379"/>
                  </a:cubicBezTo>
                  <a:cubicBezTo>
                    <a:pt x="911" y="171"/>
                    <a:pt x="721" y="0"/>
                    <a:pt x="5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4278713" y="4697850"/>
              <a:ext cx="45050" cy="38425"/>
            </a:xfrm>
            <a:custGeom>
              <a:avLst/>
              <a:gdLst/>
              <a:ahLst/>
              <a:cxnLst/>
              <a:rect l="l" t="t" r="r" b="b"/>
              <a:pathLst>
                <a:path w="1802" h="1537" extrusionOk="0">
                  <a:moveTo>
                    <a:pt x="1043" y="0"/>
                  </a:moveTo>
                  <a:cubicBezTo>
                    <a:pt x="341" y="0"/>
                    <a:pt x="0" y="815"/>
                    <a:pt x="493" y="1308"/>
                  </a:cubicBezTo>
                  <a:cubicBezTo>
                    <a:pt x="645" y="1467"/>
                    <a:pt x="834" y="1537"/>
                    <a:pt x="1021" y="1537"/>
                  </a:cubicBezTo>
                  <a:cubicBezTo>
                    <a:pt x="1417" y="1537"/>
                    <a:pt x="1801" y="1222"/>
                    <a:pt x="1801" y="759"/>
                  </a:cubicBezTo>
                  <a:cubicBezTo>
                    <a:pt x="1801" y="341"/>
                    <a:pt x="1460" y="0"/>
                    <a:pt x="104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4093838" y="4284000"/>
              <a:ext cx="421425" cy="490175"/>
            </a:xfrm>
            <a:custGeom>
              <a:avLst/>
              <a:gdLst/>
              <a:ahLst/>
              <a:cxnLst/>
              <a:rect l="l" t="t" r="r" b="b"/>
              <a:pathLst>
                <a:path w="16857" h="19607" extrusionOk="0">
                  <a:moveTo>
                    <a:pt x="12268" y="759"/>
                  </a:moveTo>
                  <a:lnTo>
                    <a:pt x="12268" y="1138"/>
                  </a:lnTo>
                  <a:cubicBezTo>
                    <a:pt x="12268" y="1347"/>
                    <a:pt x="12098" y="1518"/>
                    <a:pt x="11870" y="1518"/>
                  </a:cubicBezTo>
                  <a:lnTo>
                    <a:pt x="11112" y="1518"/>
                  </a:lnTo>
                  <a:cubicBezTo>
                    <a:pt x="10467" y="1518"/>
                    <a:pt x="9955" y="2049"/>
                    <a:pt x="9955" y="2674"/>
                  </a:cubicBezTo>
                  <a:cubicBezTo>
                    <a:pt x="9955" y="2930"/>
                    <a:pt x="9761" y="3058"/>
                    <a:pt x="9566" y="3058"/>
                  </a:cubicBezTo>
                  <a:cubicBezTo>
                    <a:pt x="9372" y="3058"/>
                    <a:pt x="9177" y="2930"/>
                    <a:pt x="9177" y="2674"/>
                  </a:cubicBezTo>
                  <a:cubicBezTo>
                    <a:pt x="9177" y="1906"/>
                    <a:pt x="8604" y="1522"/>
                    <a:pt x="8030" y="1522"/>
                  </a:cubicBezTo>
                  <a:cubicBezTo>
                    <a:pt x="7457" y="1522"/>
                    <a:pt x="6883" y="1906"/>
                    <a:pt x="6883" y="2674"/>
                  </a:cubicBezTo>
                  <a:cubicBezTo>
                    <a:pt x="6883" y="2930"/>
                    <a:pt x="6693" y="3058"/>
                    <a:pt x="6504" y="3058"/>
                  </a:cubicBezTo>
                  <a:cubicBezTo>
                    <a:pt x="6314" y="3058"/>
                    <a:pt x="6125" y="2930"/>
                    <a:pt x="6125" y="2674"/>
                  </a:cubicBezTo>
                  <a:cubicBezTo>
                    <a:pt x="6125" y="2049"/>
                    <a:pt x="5613" y="1537"/>
                    <a:pt x="4968" y="1537"/>
                  </a:cubicBezTo>
                  <a:cubicBezTo>
                    <a:pt x="4759" y="1537"/>
                    <a:pt x="4589" y="1366"/>
                    <a:pt x="4589" y="1157"/>
                  </a:cubicBezTo>
                  <a:lnTo>
                    <a:pt x="4589" y="759"/>
                  </a:lnTo>
                  <a:close/>
                  <a:moveTo>
                    <a:pt x="14183" y="759"/>
                  </a:moveTo>
                  <a:cubicBezTo>
                    <a:pt x="14392" y="759"/>
                    <a:pt x="14563" y="930"/>
                    <a:pt x="14563" y="1138"/>
                  </a:cubicBezTo>
                  <a:lnTo>
                    <a:pt x="14563" y="4665"/>
                  </a:lnTo>
                  <a:cubicBezTo>
                    <a:pt x="14563" y="4874"/>
                    <a:pt x="14392" y="5044"/>
                    <a:pt x="14183" y="5044"/>
                  </a:cubicBezTo>
                  <a:lnTo>
                    <a:pt x="2674" y="5044"/>
                  </a:lnTo>
                  <a:cubicBezTo>
                    <a:pt x="2465" y="5044"/>
                    <a:pt x="2294" y="4874"/>
                    <a:pt x="2294" y="4665"/>
                  </a:cubicBezTo>
                  <a:lnTo>
                    <a:pt x="2294" y="1138"/>
                  </a:lnTo>
                  <a:cubicBezTo>
                    <a:pt x="2294" y="930"/>
                    <a:pt x="2465" y="759"/>
                    <a:pt x="2674" y="759"/>
                  </a:cubicBezTo>
                  <a:lnTo>
                    <a:pt x="3830" y="759"/>
                  </a:lnTo>
                  <a:lnTo>
                    <a:pt x="3830" y="1157"/>
                  </a:lnTo>
                  <a:cubicBezTo>
                    <a:pt x="3830" y="1783"/>
                    <a:pt x="4342" y="2295"/>
                    <a:pt x="4968" y="2295"/>
                  </a:cubicBezTo>
                  <a:lnTo>
                    <a:pt x="4987" y="2295"/>
                  </a:lnTo>
                  <a:cubicBezTo>
                    <a:pt x="5196" y="2295"/>
                    <a:pt x="5366" y="2466"/>
                    <a:pt x="5366" y="2674"/>
                  </a:cubicBezTo>
                  <a:cubicBezTo>
                    <a:pt x="5366" y="3300"/>
                    <a:pt x="5878" y="3812"/>
                    <a:pt x="6504" y="3812"/>
                  </a:cubicBezTo>
                  <a:cubicBezTo>
                    <a:pt x="7149" y="3812"/>
                    <a:pt x="7661" y="3300"/>
                    <a:pt x="7661" y="2674"/>
                  </a:cubicBezTo>
                  <a:cubicBezTo>
                    <a:pt x="7661" y="2418"/>
                    <a:pt x="7855" y="2290"/>
                    <a:pt x="8049" y="2290"/>
                  </a:cubicBezTo>
                  <a:cubicBezTo>
                    <a:pt x="8244" y="2290"/>
                    <a:pt x="8438" y="2418"/>
                    <a:pt x="8438" y="2674"/>
                  </a:cubicBezTo>
                  <a:cubicBezTo>
                    <a:pt x="8438" y="3300"/>
                    <a:pt x="8950" y="3812"/>
                    <a:pt x="9576" y="3812"/>
                  </a:cubicBezTo>
                  <a:cubicBezTo>
                    <a:pt x="10220" y="3812"/>
                    <a:pt x="10732" y="3300"/>
                    <a:pt x="10732" y="2674"/>
                  </a:cubicBezTo>
                  <a:cubicBezTo>
                    <a:pt x="10732" y="2466"/>
                    <a:pt x="10903" y="2295"/>
                    <a:pt x="11112" y="2295"/>
                  </a:cubicBezTo>
                  <a:lnTo>
                    <a:pt x="11870" y="2295"/>
                  </a:lnTo>
                  <a:cubicBezTo>
                    <a:pt x="12496" y="2295"/>
                    <a:pt x="13027" y="1783"/>
                    <a:pt x="13027" y="1138"/>
                  </a:cubicBezTo>
                  <a:lnTo>
                    <a:pt x="13027" y="759"/>
                  </a:lnTo>
                  <a:close/>
                  <a:moveTo>
                    <a:pt x="15719" y="3281"/>
                  </a:moveTo>
                  <a:cubicBezTo>
                    <a:pt x="15928" y="3281"/>
                    <a:pt x="16098" y="3452"/>
                    <a:pt x="16098" y="3679"/>
                  </a:cubicBezTo>
                  <a:lnTo>
                    <a:pt x="16098" y="7737"/>
                  </a:lnTo>
                  <a:cubicBezTo>
                    <a:pt x="16098" y="7946"/>
                    <a:pt x="15928" y="8116"/>
                    <a:pt x="15719" y="8116"/>
                  </a:cubicBezTo>
                  <a:lnTo>
                    <a:pt x="15340" y="8116"/>
                  </a:lnTo>
                  <a:lnTo>
                    <a:pt x="15340" y="7737"/>
                  </a:lnTo>
                  <a:cubicBezTo>
                    <a:pt x="15340" y="7092"/>
                    <a:pt x="14809" y="6580"/>
                    <a:pt x="14183" y="6580"/>
                  </a:cubicBezTo>
                  <a:lnTo>
                    <a:pt x="2674" y="6580"/>
                  </a:lnTo>
                  <a:cubicBezTo>
                    <a:pt x="2048" y="6580"/>
                    <a:pt x="1536" y="7092"/>
                    <a:pt x="1536" y="7737"/>
                  </a:cubicBezTo>
                  <a:lnTo>
                    <a:pt x="1536" y="8116"/>
                  </a:lnTo>
                  <a:lnTo>
                    <a:pt x="1157" y="8116"/>
                  </a:lnTo>
                  <a:cubicBezTo>
                    <a:pt x="929" y="8116"/>
                    <a:pt x="759" y="7946"/>
                    <a:pt x="759" y="7737"/>
                  </a:cubicBezTo>
                  <a:lnTo>
                    <a:pt x="759" y="3679"/>
                  </a:lnTo>
                  <a:cubicBezTo>
                    <a:pt x="759" y="3452"/>
                    <a:pt x="929" y="3281"/>
                    <a:pt x="1157" y="3281"/>
                  </a:cubicBezTo>
                  <a:lnTo>
                    <a:pt x="1536" y="3281"/>
                  </a:lnTo>
                  <a:lnTo>
                    <a:pt x="1536" y="4665"/>
                  </a:lnTo>
                  <a:cubicBezTo>
                    <a:pt x="1536" y="5310"/>
                    <a:pt x="2048" y="5822"/>
                    <a:pt x="2674" y="5822"/>
                  </a:cubicBezTo>
                  <a:lnTo>
                    <a:pt x="14183" y="5822"/>
                  </a:lnTo>
                  <a:cubicBezTo>
                    <a:pt x="14809" y="5822"/>
                    <a:pt x="15340" y="5310"/>
                    <a:pt x="15340" y="4665"/>
                  </a:cubicBezTo>
                  <a:lnTo>
                    <a:pt x="15340" y="3281"/>
                  </a:lnTo>
                  <a:close/>
                  <a:moveTo>
                    <a:pt x="14183" y="7339"/>
                  </a:moveTo>
                  <a:cubicBezTo>
                    <a:pt x="14392" y="7339"/>
                    <a:pt x="14563" y="7509"/>
                    <a:pt x="14563" y="7737"/>
                  </a:cubicBezTo>
                  <a:lnTo>
                    <a:pt x="14563" y="9273"/>
                  </a:lnTo>
                  <a:cubicBezTo>
                    <a:pt x="14563" y="9481"/>
                    <a:pt x="14392" y="9652"/>
                    <a:pt x="14183" y="9652"/>
                  </a:cubicBezTo>
                  <a:lnTo>
                    <a:pt x="10163" y="9652"/>
                  </a:lnTo>
                  <a:cubicBezTo>
                    <a:pt x="9538" y="9652"/>
                    <a:pt x="9026" y="10164"/>
                    <a:pt x="9026" y="10790"/>
                  </a:cubicBezTo>
                  <a:cubicBezTo>
                    <a:pt x="9045" y="12553"/>
                    <a:pt x="9272" y="14317"/>
                    <a:pt x="9708" y="16042"/>
                  </a:cubicBezTo>
                  <a:cubicBezTo>
                    <a:pt x="9803" y="16440"/>
                    <a:pt x="9898" y="16820"/>
                    <a:pt x="9974" y="17180"/>
                  </a:cubicBezTo>
                  <a:cubicBezTo>
                    <a:pt x="10031" y="18071"/>
                    <a:pt x="9329" y="18829"/>
                    <a:pt x="8438" y="18829"/>
                  </a:cubicBezTo>
                  <a:cubicBezTo>
                    <a:pt x="7547" y="18829"/>
                    <a:pt x="6845" y="18071"/>
                    <a:pt x="6902" y="17180"/>
                  </a:cubicBezTo>
                  <a:cubicBezTo>
                    <a:pt x="6978" y="16838"/>
                    <a:pt x="7054" y="16478"/>
                    <a:pt x="7149" y="16099"/>
                  </a:cubicBezTo>
                  <a:cubicBezTo>
                    <a:pt x="7585" y="14355"/>
                    <a:pt x="7831" y="12591"/>
                    <a:pt x="7850" y="10790"/>
                  </a:cubicBezTo>
                  <a:cubicBezTo>
                    <a:pt x="7850" y="10145"/>
                    <a:pt x="7338" y="9652"/>
                    <a:pt x="6712" y="9652"/>
                  </a:cubicBezTo>
                  <a:lnTo>
                    <a:pt x="2674" y="9652"/>
                  </a:lnTo>
                  <a:cubicBezTo>
                    <a:pt x="2465" y="9652"/>
                    <a:pt x="2294" y="9481"/>
                    <a:pt x="2294" y="9254"/>
                  </a:cubicBezTo>
                  <a:lnTo>
                    <a:pt x="2294" y="7737"/>
                  </a:lnTo>
                  <a:cubicBezTo>
                    <a:pt x="2294" y="7509"/>
                    <a:pt x="2465" y="7339"/>
                    <a:pt x="2674" y="7339"/>
                  </a:cubicBezTo>
                  <a:close/>
                  <a:moveTo>
                    <a:pt x="2641" y="0"/>
                  </a:moveTo>
                  <a:cubicBezTo>
                    <a:pt x="2030" y="0"/>
                    <a:pt x="1536" y="524"/>
                    <a:pt x="1536" y="1138"/>
                  </a:cubicBezTo>
                  <a:lnTo>
                    <a:pt x="1536" y="2523"/>
                  </a:lnTo>
                  <a:lnTo>
                    <a:pt x="1157" y="2523"/>
                  </a:lnTo>
                  <a:cubicBezTo>
                    <a:pt x="512" y="2523"/>
                    <a:pt x="0" y="3035"/>
                    <a:pt x="0" y="3679"/>
                  </a:cubicBezTo>
                  <a:lnTo>
                    <a:pt x="0" y="7737"/>
                  </a:lnTo>
                  <a:cubicBezTo>
                    <a:pt x="0" y="8363"/>
                    <a:pt x="512" y="8894"/>
                    <a:pt x="1157" y="8894"/>
                  </a:cubicBezTo>
                  <a:lnTo>
                    <a:pt x="1536" y="8894"/>
                  </a:lnTo>
                  <a:lnTo>
                    <a:pt x="1536" y="9273"/>
                  </a:lnTo>
                  <a:cubicBezTo>
                    <a:pt x="1536" y="9899"/>
                    <a:pt x="2048" y="10411"/>
                    <a:pt x="2674" y="10411"/>
                  </a:cubicBezTo>
                  <a:lnTo>
                    <a:pt x="6712" y="10411"/>
                  </a:lnTo>
                  <a:cubicBezTo>
                    <a:pt x="6921" y="10411"/>
                    <a:pt x="7092" y="10581"/>
                    <a:pt x="7092" y="10790"/>
                  </a:cubicBezTo>
                  <a:cubicBezTo>
                    <a:pt x="7073" y="12534"/>
                    <a:pt x="6845" y="14241"/>
                    <a:pt x="6409" y="15928"/>
                  </a:cubicBezTo>
                  <a:cubicBezTo>
                    <a:pt x="6314" y="16327"/>
                    <a:pt x="6238" y="16706"/>
                    <a:pt x="6163" y="17066"/>
                  </a:cubicBezTo>
                  <a:cubicBezTo>
                    <a:pt x="6163" y="17066"/>
                    <a:pt x="6163" y="17085"/>
                    <a:pt x="6163" y="17104"/>
                  </a:cubicBezTo>
                  <a:cubicBezTo>
                    <a:pt x="6030" y="18450"/>
                    <a:pt x="7092" y="19607"/>
                    <a:pt x="8457" y="19607"/>
                  </a:cubicBezTo>
                  <a:cubicBezTo>
                    <a:pt x="9803" y="19607"/>
                    <a:pt x="10865" y="18450"/>
                    <a:pt x="10751" y="17104"/>
                  </a:cubicBezTo>
                  <a:lnTo>
                    <a:pt x="10751" y="17066"/>
                  </a:lnTo>
                  <a:cubicBezTo>
                    <a:pt x="10675" y="16687"/>
                    <a:pt x="10581" y="16289"/>
                    <a:pt x="10486" y="15871"/>
                  </a:cubicBezTo>
                  <a:cubicBezTo>
                    <a:pt x="10050" y="14222"/>
                    <a:pt x="9822" y="12515"/>
                    <a:pt x="9803" y="10809"/>
                  </a:cubicBezTo>
                  <a:cubicBezTo>
                    <a:pt x="9803" y="10600"/>
                    <a:pt x="9974" y="10429"/>
                    <a:pt x="10182" y="10429"/>
                  </a:cubicBezTo>
                  <a:lnTo>
                    <a:pt x="14183" y="10429"/>
                  </a:lnTo>
                  <a:cubicBezTo>
                    <a:pt x="14809" y="10429"/>
                    <a:pt x="15340" y="9918"/>
                    <a:pt x="15340" y="9273"/>
                  </a:cubicBezTo>
                  <a:lnTo>
                    <a:pt x="15321" y="9273"/>
                  </a:lnTo>
                  <a:lnTo>
                    <a:pt x="15321" y="8894"/>
                  </a:lnTo>
                  <a:lnTo>
                    <a:pt x="15719" y="8894"/>
                  </a:lnTo>
                  <a:cubicBezTo>
                    <a:pt x="16345" y="8894"/>
                    <a:pt x="16857" y="8363"/>
                    <a:pt x="16857" y="7737"/>
                  </a:cubicBezTo>
                  <a:lnTo>
                    <a:pt x="16857" y="3679"/>
                  </a:lnTo>
                  <a:cubicBezTo>
                    <a:pt x="16857" y="3035"/>
                    <a:pt x="16345" y="2523"/>
                    <a:pt x="15719" y="2523"/>
                  </a:cubicBezTo>
                  <a:lnTo>
                    <a:pt x="15321" y="2523"/>
                  </a:lnTo>
                  <a:lnTo>
                    <a:pt x="15321" y="1138"/>
                  </a:lnTo>
                  <a:cubicBezTo>
                    <a:pt x="15321" y="513"/>
                    <a:pt x="14809" y="1"/>
                    <a:pt x="14183" y="1"/>
                  </a:cubicBezTo>
                  <a:lnTo>
                    <a:pt x="2674" y="1"/>
                  </a:lnTo>
                  <a:cubicBezTo>
                    <a:pt x="2663" y="0"/>
                    <a:pt x="2652" y="0"/>
                    <a:pt x="264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4340813" y="4486850"/>
              <a:ext cx="63250" cy="19525"/>
            </a:xfrm>
            <a:custGeom>
              <a:avLst/>
              <a:gdLst/>
              <a:ahLst/>
              <a:cxnLst/>
              <a:rect l="l" t="t" r="r" b="b"/>
              <a:pathLst>
                <a:path w="2530" h="781" extrusionOk="0">
                  <a:moveTo>
                    <a:pt x="2026" y="1"/>
                  </a:moveTo>
                  <a:cubicBezTo>
                    <a:pt x="2015" y="1"/>
                    <a:pt x="2003" y="1"/>
                    <a:pt x="1991" y="2"/>
                  </a:cubicBezTo>
                  <a:lnTo>
                    <a:pt x="455" y="2"/>
                  </a:lnTo>
                  <a:cubicBezTo>
                    <a:pt x="0" y="40"/>
                    <a:pt x="0" y="742"/>
                    <a:pt x="455" y="780"/>
                  </a:cubicBezTo>
                  <a:lnTo>
                    <a:pt x="1991" y="780"/>
                  </a:lnTo>
                  <a:cubicBezTo>
                    <a:pt x="2003" y="780"/>
                    <a:pt x="2015" y="781"/>
                    <a:pt x="2026" y="781"/>
                  </a:cubicBezTo>
                  <a:cubicBezTo>
                    <a:pt x="2529" y="781"/>
                    <a:pt x="2529" y="1"/>
                    <a:pt x="202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3" name="Google Shape;2573;p9"/>
          <p:cNvGrpSpPr/>
          <p:nvPr/>
        </p:nvGrpSpPr>
        <p:grpSpPr>
          <a:xfrm>
            <a:off x="5970975" y="2029656"/>
            <a:ext cx="290724" cy="365751"/>
            <a:chOff x="5177013" y="5225925"/>
            <a:chExt cx="281600" cy="360275"/>
          </a:xfrm>
        </p:grpSpPr>
        <p:sp>
          <p:nvSpPr>
            <p:cNvPr id="2574" name="Google Shape;2574;p9"/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5" name="Google Shape;2585;p9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86" name="Google Shape;2586;p9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87" name="Google Shape;2587;p9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593" name="Google Shape;2593;p10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94" name="Google Shape;2594;p1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95" name="Google Shape;2595;p1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596" name="Google Shape;2596;p10"/>
          <p:cNvGrpSpPr/>
          <p:nvPr/>
        </p:nvGrpSpPr>
        <p:grpSpPr>
          <a:xfrm>
            <a:off x="5759635" y="1648839"/>
            <a:ext cx="365742" cy="365754"/>
            <a:chOff x="3826463" y="1356825"/>
            <a:chExt cx="366475" cy="366450"/>
          </a:xfrm>
        </p:grpSpPr>
        <p:sp>
          <p:nvSpPr>
            <p:cNvPr id="2597" name="Google Shape;2597;p10"/>
            <p:cNvSpPr/>
            <p:nvPr/>
          </p:nvSpPr>
          <p:spPr>
            <a:xfrm>
              <a:off x="3833588" y="1420825"/>
              <a:ext cx="351750" cy="294875"/>
            </a:xfrm>
            <a:custGeom>
              <a:avLst/>
              <a:gdLst/>
              <a:ahLst/>
              <a:cxnLst/>
              <a:rect l="l" t="t" r="r" b="b"/>
              <a:pathLst>
                <a:path w="14070" h="11795" extrusionOk="0">
                  <a:moveTo>
                    <a:pt x="0" y="0"/>
                  </a:moveTo>
                  <a:lnTo>
                    <a:pt x="0" y="11226"/>
                  </a:lnTo>
                  <a:cubicBezTo>
                    <a:pt x="0" y="11548"/>
                    <a:pt x="247" y="11795"/>
                    <a:pt x="569" y="11795"/>
                  </a:cubicBezTo>
                  <a:lnTo>
                    <a:pt x="13501" y="11795"/>
                  </a:lnTo>
                  <a:cubicBezTo>
                    <a:pt x="13823" y="11795"/>
                    <a:pt x="14070" y="11548"/>
                    <a:pt x="14070" y="11226"/>
                  </a:cubicBezTo>
                  <a:lnTo>
                    <a:pt x="1407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10"/>
            <p:cNvSpPr/>
            <p:nvPr/>
          </p:nvSpPr>
          <p:spPr>
            <a:xfrm>
              <a:off x="3833588" y="1363950"/>
              <a:ext cx="351750" cy="56900"/>
            </a:xfrm>
            <a:custGeom>
              <a:avLst/>
              <a:gdLst/>
              <a:ahLst/>
              <a:cxnLst/>
              <a:rect l="l" t="t" r="r" b="b"/>
              <a:pathLst>
                <a:path w="14070" h="2276" extrusionOk="0">
                  <a:moveTo>
                    <a:pt x="569" y="0"/>
                  </a:moveTo>
                  <a:cubicBezTo>
                    <a:pt x="247" y="0"/>
                    <a:pt x="0" y="247"/>
                    <a:pt x="0" y="569"/>
                  </a:cubicBezTo>
                  <a:lnTo>
                    <a:pt x="0" y="2275"/>
                  </a:lnTo>
                  <a:lnTo>
                    <a:pt x="14070" y="2275"/>
                  </a:lnTo>
                  <a:lnTo>
                    <a:pt x="14070" y="569"/>
                  </a:lnTo>
                  <a:cubicBezTo>
                    <a:pt x="14070" y="247"/>
                    <a:pt x="13823" y="0"/>
                    <a:pt x="13501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10"/>
            <p:cNvSpPr/>
            <p:nvPr/>
          </p:nvSpPr>
          <p:spPr>
            <a:xfrm>
              <a:off x="3876238" y="1468225"/>
              <a:ext cx="266450" cy="128975"/>
            </a:xfrm>
            <a:custGeom>
              <a:avLst/>
              <a:gdLst/>
              <a:ahLst/>
              <a:cxnLst/>
              <a:rect l="l" t="t" r="r" b="b"/>
              <a:pathLst>
                <a:path w="10658" h="5159" extrusionOk="0">
                  <a:moveTo>
                    <a:pt x="589" y="1"/>
                  </a:moveTo>
                  <a:cubicBezTo>
                    <a:pt x="266" y="1"/>
                    <a:pt x="1" y="266"/>
                    <a:pt x="1" y="569"/>
                  </a:cubicBezTo>
                  <a:lnTo>
                    <a:pt x="1" y="4589"/>
                  </a:lnTo>
                  <a:cubicBezTo>
                    <a:pt x="20" y="4893"/>
                    <a:pt x="266" y="5158"/>
                    <a:pt x="589" y="5158"/>
                  </a:cubicBezTo>
                  <a:lnTo>
                    <a:pt x="10088" y="5158"/>
                  </a:lnTo>
                  <a:cubicBezTo>
                    <a:pt x="10392" y="5158"/>
                    <a:pt x="10657" y="4893"/>
                    <a:pt x="10657" y="4589"/>
                  </a:cubicBezTo>
                  <a:lnTo>
                    <a:pt x="10657" y="569"/>
                  </a:lnTo>
                  <a:cubicBezTo>
                    <a:pt x="10657" y="266"/>
                    <a:pt x="10411" y="1"/>
                    <a:pt x="10088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10"/>
            <p:cNvSpPr/>
            <p:nvPr/>
          </p:nvSpPr>
          <p:spPr>
            <a:xfrm>
              <a:off x="3981013" y="1504250"/>
              <a:ext cx="64475" cy="56925"/>
            </a:xfrm>
            <a:custGeom>
              <a:avLst/>
              <a:gdLst/>
              <a:ahLst/>
              <a:cxnLst/>
              <a:rect l="l" t="t" r="r" b="b"/>
              <a:pathLst>
                <a:path w="2579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579" y="1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10"/>
            <p:cNvSpPr/>
            <p:nvPr/>
          </p:nvSpPr>
          <p:spPr>
            <a:xfrm>
              <a:off x="3937863" y="1639825"/>
              <a:ext cx="33700" cy="28825"/>
            </a:xfrm>
            <a:custGeom>
              <a:avLst/>
              <a:gdLst/>
              <a:ahLst/>
              <a:cxnLst/>
              <a:rect l="l" t="t" r="r" b="b"/>
              <a:pathLst>
                <a:path w="1348" h="1153" extrusionOk="0">
                  <a:moveTo>
                    <a:pt x="570" y="1"/>
                  </a:moveTo>
                  <a:cubicBezTo>
                    <a:pt x="266" y="1"/>
                    <a:pt x="1" y="266"/>
                    <a:pt x="1" y="570"/>
                  </a:cubicBezTo>
                  <a:cubicBezTo>
                    <a:pt x="1" y="918"/>
                    <a:pt x="282" y="1153"/>
                    <a:pt x="582" y="1153"/>
                  </a:cubicBezTo>
                  <a:cubicBezTo>
                    <a:pt x="722" y="1153"/>
                    <a:pt x="866" y="1101"/>
                    <a:pt x="987" y="987"/>
                  </a:cubicBezTo>
                  <a:cubicBezTo>
                    <a:pt x="1347" y="626"/>
                    <a:pt x="1082" y="1"/>
                    <a:pt x="57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0"/>
            <p:cNvSpPr/>
            <p:nvPr/>
          </p:nvSpPr>
          <p:spPr>
            <a:xfrm>
              <a:off x="4032688" y="1385275"/>
              <a:ext cx="17075" cy="14375"/>
            </a:xfrm>
            <a:custGeom>
              <a:avLst/>
              <a:gdLst/>
              <a:ahLst/>
              <a:cxnLst/>
              <a:rect l="l" t="t" r="r" b="b"/>
              <a:pathLst>
                <a:path w="683" h="575" extrusionOk="0">
                  <a:moveTo>
                    <a:pt x="398" y="0"/>
                  </a:moveTo>
                  <a:cubicBezTo>
                    <a:pt x="133" y="0"/>
                    <a:pt x="0" y="304"/>
                    <a:pt x="190" y="493"/>
                  </a:cubicBezTo>
                  <a:cubicBezTo>
                    <a:pt x="245" y="549"/>
                    <a:pt x="314" y="574"/>
                    <a:pt x="384" y="574"/>
                  </a:cubicBezTo>
                  <a:cubicBezTo>
                    <a:pt x="527" y="574"/>
                    <a:pt x="670" y="464"/>
                    <a:pt x="683" y="285"/>
                  </a:cubicBezTo>
                  <a:cubicBezTo>
                    <a:pt x="683" y="133"/>
                    <a:pt x="550" y="0"/>
                    <a:pt x="3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0"/>
            <p:cNvSpPr/>
            <p:nvPr/>
          </p:nvSpPr>
          <p:spPr>
            <a:xfrm>
              <a:off x="4061588" y="1385275"/>
              <a:ext cx="47425" cy="14250"/>
            </a:xfrm>
            <a:custGeom>
              <a:avLst/>
              <a:gdLst/>
              <a:ahLst/>
              <a:cxnLst/>
              <a:rect l="l" t="t" r="r" b="b"/>
              <a:pathLst>
                <a:path w="1897" h="570" extrusionOk="0">
                  <a:moveTo>
                    <a:pt x="380" y="0"/>
                  </a:moveTo>
                  <a:cubicBezTo>
                    <a:pt x="1" y="0"/>
                    <a:pt x="1" y="569"/>
                    <a:pt x="380" y="569"/>
                  </a:cubicBezTo>
                  <a:lnTo>
                    <a:pt x="1518" y="569"/>
                  </a:lnTo>
                  <a:cubicBezTo>
                    <a:pt x="1897" y="569"/>
                    <a:pt x="1897" y="0"/>
                    <a:pt x="151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0"/>
            <p:cNvSpPr/>
            <p:nvPr/>
          </p:nvSpPr>
          <p:spPr>
            <a:xfrm>
              <a:off x="4118963" y="1385275"/>
              <a:ext cx="47900" cy="14250"/>
            </a:xfrm>
            <a:custGeom>
              <a:avLst/>
              <a:gdLst/>
              <a:ahLst/>
              <a:cxnLst/>
              <a:rect l="l" t="t" r="r" b="b"/>
              <a:pathLst>
                <a:path w="1916" h="570" extrusionOk="0">
                  <a:moveTo>
                    <a:pt x="379" y="0"/>
                  </a:moveTo>
                  <a:cubicBezTo>
                    <a:pt x="0" y="0"/>
                    <a:pt x="0" y="569"/>
                    <a:pt x="379" y="569"/>
                  </a:cubicBezTo>
                  <a:lnTo>
                    <a:pt x="1517" y="569"/>
                  </a:lnTo>
                  <a:cubicBezTo>
                    <a:pt x="1915" y="569"/>
                    <a:pt x="1915" y="0"/>
                    <a:pt x="151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10"/>
            <p:cNvSpPr/>
            <p:nvPr/>
          </p:nvSpPr>
          <p:spPr>
            <a:xfrm>
              <a:off x="3826463" y="1356825"/>
              <a:ext cx="366475" cy="366450"/>
            </a:xfrm>
            <a:custGeom>
              <a:avLst/>
              <a:gdLst/>
              <a:ahLst/>
              <a:cxnLst/>
              <a:rect l="l" t="t" r="r" b="b"/>
              <a:pathLst>
                <a:path w="14659" h="14658" extrusionOk="0">
                  <a:moveTo>
                    <a:pt x="13786" y="570"/>
                  </a:moveTo>
                  <a:cubicBezTo>
                    <a:pt x="13956" y="570"/>
                    <a:pt x="14070" y="702"/>
                    <a:pt x="14070" y="854"/>
                  </a:cubicBezTo>
                  <a:lnTo>
                    <a:pt x="14070" y="2276"/>
                  </a:lnTo>
                  <a:lnTo>
                    <a:pt x="570" y="2276"/>
                  </a:lnTo>
                  <a:lnTo>
                    <a:pt x="570" y="854"/>
                  </a:lnTo>
                  <a:cubicBezTo>
                    <a:pt x="570" y="702"/>
                    <a:pt x="683" y="570"/>
                    <a:pt x="854" y="570"/>
                  </a:cubicBezTo>
                  <a:close/>
                  <a:moveTo>
                    <a:pt x="14070" y="2864"/>
                  </a:moveTo>
                  <a:lnTo>
                    <a:pt x="14070" y="13786"/>
                  </a:lnTo>
                  <a:cubicBezTo>
                    <a:pt x="14070" y="13956"/>
                    <a:pt x="13956" y="14070"/>
                    <a:pt x="13786" y="14070"/>
                  </a:cubicBezTo>
                  <a:lnTo>
                    <a:pt x="854" y="14070"/>
                  </a:lnTo>
                  <a:cubicBezTo>
                    <a:pt x="683" y="14070"/>
                    <a:pt x="570" y="13956"/>
                    <a:pt x="570" y="13786"/>
                  </a:cubicBezTo>
                  <a:lnTo>
                    <a:pt x="570" y="2864"/>
                  </a:lnTo>
                  <a:close/>
                  <a:moveTo>
                    <a:pt x="854" y="1"/>
                  </a:moveTo>
                  <a:cubicBezTo>
                    <a:pt x="380" y="1"/>
                    <a:pt x="1" y="380"/>
                    <a:pt x="1" y="854"/>
                  </a:cubicBezTo>
                  <a:lnTo>
                    <a:pt x="1" y="13786"/>
                  </a:lnTo>
                  <a:cubicBezTo>
                    <a:pt x="1" y="14260"/>
                    <a:pt x="380" y="14639"/>
                    <a:pt x="854" y="14658"/>
                  </a:cubicBezTo>
                  <a:lnTo>
                    <a:pt x="13786" y="14658"/>
                  </a:lnTo>
                  <a:cubicBezTo>
                    <a:pt x="14260" y="14639"/>
                    <a:pt x="14639" y="14260"/>
                    <a:pt x="14658" y="13786"/>
                  </a:cubicBezTo>
                  <a:lnTo>
                    <a:pt x="14658" y="854"/>
                  </a:lnTo>
                  <a:cubicBezTo>
                    <a:pt x="14639" y="380"/>
                    <a:pt x="14260" y="1"/>
                    <a:pt x="1378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10"/>
            <p:cNvSpPr/>
            <p:nvPr/>
          </p:nvSpPr>
          <p:spPr>
            <a:xfrm>
              <a:off x="3869138" y="1461125"/>
              <a:ext cx="280650" cy="143175"/>
            </a:xfrm>
            <a:custGeom>
              <a:avLst/>
              <a:gdLst/>
              <a:ahLst/>
              <a:cxnLst/>
              <a:rect l="l" t="t" r="r" b="b"/>
              <a:pathLst>
                <a:path w="11226" h="5727" extrusionOk="0">
                  <a:moveTo>
                    <a:pt x="10372" y="569"/>
                  </a:moveTo>
                  <a:cubicBezTo>
                    <a:pt x="10524" y="569"/>
                    <a:pt x="10657" y="702"/>
                    <a:pt x="10657" y="853"/>
                  </a:cubicBezTo>
                  <a:lnTo>
                    <a:pt x="10657" y="4873"/>
                  </a:lnTo>
                  <a:cubicBezTo>
                    <a:pt x="10657" y="5025"/>
                    <a:pt x="10524" y="5158"/>
                    <a:pt x="10372" y="5158"/>
                  </a:cubicBezTo>
                  <a:lnTo>
                    <a:pt x="873" y="5158"/>
                  </a:lnTo>
                  <a:cubicBezTo>
                    <a:pt x="702" y="5158"/>
                    <a:pt x="588" y="5025"/>
                    <a:pt x="588" y="4873"/>
                  </a:cubicBezTo>
                  <a:lnTo>
                    <a:pt x="569" y="853"/>
                  </a:lnTo>
                  <a:cubicBezTo>
                    <a:pt x="569" y="702"/>
                    <a:pt x="702" y="569"/>
                    <a:pt x="854" y="569"/>
                  </a:cubicBezTo>
                  <a:close/>
                  <a:moveTo>
                    <a:pt x="873" y="0"/>
                  </a:moveTo>
                  <a:cubicBezTo>
                    <a:pt x="399" y="0"/>
                    <a:pt x="0" y="379"/>
                    <a:pt x="19" y="853"/>
                  </a:cubicBezTo>
                  <a:lnTo>
                    <a:pt x="19" y="4873"/>
                  </a:lnTo>
                  <a:cubicBezTo>
                    <a:pt x="19" y="5347"/>
                    <a:pt x="399" y="5727"/>
                    <a:pt x="873" y="5727"/>
                  </a:cubicBezTo>
                  <a:lnTo>
                    <a:pt x="10372" y="5727"/>
                  </a:lnTo>
                  <a:cubicBezTo>
                    <a:pt x="10846" y="5727"/>
                    <a:pt x="11226" y="5347"/>
                    <a:pt x="11226" y="4873"/>
                  </a:cubicBezTo>
                  <a:lnTo>
                    <a:pt x="11226" y="853"/>
                  </a:lnTo>
                  <a:cubicBezTo>
                    <a:pt x="11226" y="379"/>
                    <a:pt x="10846" y="0"/>
                    <a:pt x="10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10"/>
            <p:cNvSpPr/>
            <p:nvPr/>
          </p:nvSpPr>
          <p:spPr>
            <a:xfrm>
              <a:off x="3867713" y="1632825"/>
              <a:ext cx="285100" cy="43050"/>
            </a:xfrm>
            <a:custGeom>
              <a:avLst/>
              <a:gdLst/>
              <a:ahLst/>
              <a:cxnLst/>
              <a:rect l="l" t="t" r="r" b="b"/>
              <a:pathLst>
                <a:path w="11404" h="1722" extrusionOk="0">
                  <a:moveTo>
                    <a:pt x="3376" y="565"/>
                  </a:moveTo>
                  <a:cubicBezTo>
                    <a:pt x="3641" y="565"/>
                    <a:pt x="3755" y="868"/>
                    <a:pt x="3584" y="1058"/>
                  </a:cubicBezTo>
                  <a:cubicBezTo>
                    <a:pt x="3523" y="1113"/>
                    <a:pt x="3449" y="1139"/>
                    <a:pt x="3378" y="1139"/>
                  </a:cubicBezTo>
                  <a:cubicBezTo>
                    <a:pt x="3230" y="1139"/>
                    <a:pt x="3091" y="1029"/>
                    <a:pt x="3091" y="850"/>
                  </a:cubicBezTo>
                  <a:cubicBezTo>
                    <a:pt x="3091" y="698"/>
                    <a:pt x="3224" y="565"/>
                    <a:pt x="3376" y="565"/>
                  </a:cubicBezTo>
                  <a:close/>
                  <a:moveTo>
                    <a:pt x="3385" y="1"/>
                  </a:moveTo>
                  <a:cubicBezTo>
                    <a:pt x="3049" y="1"/>
                    <a:pt x="2712" y="195"/>
                    <a:pt x="2579" y="584"/>
                  </a:cubicBezTo>
                  <a:lnTo>
                    <a:pt x="342" y="584"/>
                  </a:lnTo>
                  <a:cubicBezTo>
                    <a:pt x="0" y="603"/>
                    <a:pt x="0" y="1115"/>
                    <a:pt x="342" y="1153"/>
                  </a:cubicBezTo>
                  <a:lnTo>
                    <a:pt x="2579" y="1153"/>
                  </a:lnTo>
                  <a:cubicBezTo>
                    <a:pt x="2712" y="1532"/>
                    <a:pt x="3049" y="1722"/>
                    <a:pt x="3385" y="1722"/>
                  </a:cubicBezTo>
                  <a:cubicBezTo>
                    <a:pt x="3722" y="1722"/>
                    <a:pt x="4058" y="1532"/>
                    <a:pt x="4191" y="1153"/>
                  </a:cubicBezTo>
                  <a:lnTo>
                    <a:pt x="10998" y="1153"/>
                  </a:lnTo>
                  <a:cubicBezTo>
                    <a:pt x="11010" y="1154"/>
                    <a:pt x="11021" y="1154"/>
                    <a:pt x="11032" y="1154"/>
                  </a:cubicBezTo>
                  <a:cubicBezTo>
                    <a:pt x="11399" y="1154"/>
                    <a:pt x="11404" y="581"/>
                    <a:pt x="11047" y="581"/>
                  </a:cubicBezTo>
                  <a:cubicBezTo>
                    <a:pt x="11032" y="581"/>
                    <a:pt x="11015" y="582"/>
                    <a:pt x="10998" y="584"/>
                  </a:cubicBezTo>
                  <a:lnTo>
                    <a:pt x="4191" y="584"/>
                  </a:lnTo>
                  <a:cubicBezTo>
                    <a:pt x="4058" y="195"/>
                    <a:pt x="3722" y="1"/>
                    <a:pt x="338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10"/>
            <p:cNvSpPr/>
            <p:nvPr/>
          </p:nvSpPr>
          <p:spPr>
            <a:xfrm>
              <a:off x="3973888" y="1496900"/>
              <a:ext cx="78725" cy="71550"/>
            </a:xfrm>
            <a:custGeom>
              <a:avLst/>
              <a:gdLst/>
              <a:ahLst/>
              <a:cxnLst/>
              <a:rect l="l" t="t" r="r" b="b"/>
              <a:pathLst>
                <a:path w="3149" h="2862" extrusionOk="0">
                  <a:moveTo>
                    <a:pt x="570" y="731"/>
                  </a:moveTo>
                  <a:lnTo>
                    <a:pt x="2143" y="1432"/>
                  </a:lnTo>
                  <a:lnTo>
                    <a:pt x="570" y="2153"/>
                  </a:lnTo>
                  <a:lnTo>
                    <a:pt x="570" y="731"/>
                  </a:lnTo>
                  <a:close/>
                  <a:moveTo>
                    <a:pt x="280" y="0"/>
                  </a:moveTo>
                  <a:cubicBezTo>
                    <a:pt x="131" y="0"/>
                    <a:pt x="1" y="130"/>
                    <a:pt x="1" y="295"/>
                  </a:cubicBezTo>
                  <a:lnTo>
                    <a:pt x="1" y="2570"/>
                  </a:lnTo>
                  <a:cubicBezTo>
                    <a:pt x="1" y="2665"/>
                    <a:pt x="39" y="2760"/>
                    <a:pt x="115" y="2817"/>
                  </a:cubicBezTo>
                  <a:cubicBezTo>
                    <a:pt x="167" y="2848"/>
                    <a:pt x="219" y="2862"/>
                    <a:pt x="271" y="2862"/>
                  </a:cubicBezTo>
                  <a:cubicBezTo>
                    <a:pt x="314" y="2862"/>
                    <a:pt x="356" y="2853"/>
                    <a:pt x="399" y="2836"/>
                  </a:cubicBezTo>
                  <a:lnTo>
                    <a:pt x="2978" y="1698"/>
                  </a:lnTo>
                  <a:cubicBezTo>
                    <a:pt x="3073" y="1641"/>
                    <a:pt x="3148" y="1546"/>
                    <a:pt x="3148" y="1432"/>
                  </a:cubicBezTo>
                  <a:cubicBezTo>
                    <a:pt x="3148" y="1319"/>
                    <a:pt x="3073" y="1224"/>
                    <a:pt x="2978" y="1167"/>
                  </a:cubicBezTo>
                  <a:lnTo>
                    <a:pt x="399" y="29"/>
                  </a:lnTo>
                  <a:cubicBezTo>
                    <a:pt x="359" y="9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9" name="Google Shape;2609;p10"/>
          <p:cNvSpPr txBox="1"/>
          <p:nvPr/>
        </p:nvSpPr>
        <p:spPr>
          <a:xfrm>
            <a:off x="1663625" y="3186381"/>
            <a:ext cx="2793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10" name="Google Shape;2610;p10"/>
          <p:cNvSpPr txBox="1"/>
          <p:nvPr/>
        </p:nvSpPr>
        <p:spPr>
          <a:xfrm>
            <a:off x="1663625" y="2893431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11" name="Google Shape;2611;p10"/>
          <p:cNvSpPr txBox="1"/>
          <p:nvPr/>
        </p:nvSpPr>
        <p:spPr>
          <a:xfrm>
            <a:off x="1663625" y="1792146"/>
            <a:ext cx="2793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12" name="Google Shape;2612;p10"/>
          <p:cNvSpPr txBox="1"/>
          <p:nvPr/>
        </p:nvSpPr>
        <p:spPr>
          <a:xfrm>
            <a:off x="1663625" y="1499196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13" name="Google Shape;2613;p10"/>
          <p:cNvSpPr txBox="1">
            <a:spLocks noGrp="1"/>
          </p:cNvSpPr>
          <p:nvPr>
            <p:ph type="title" idx="4294967295"/>
          </p:nvPr>
        </p:nvSpPr>
        <p:spPr>
          <a:xfrm flipH="1">
            <a:off x="816725" y="1499209"/>
            <a:ext cx="8469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2614" name="Google Shape;2614;p10"/>
          <p:cNvSpPr txBox="1">
            <a:spLocks noGrp="1"/>
          </p:cNvSpPr>
          <p:nvPr>
            <p:ph type="title" idx="4294967295"/>
          </p:nvPr>
        </p:nvSpPr>
        <p:spPr>
          <a:xfrm flipH="1">
            <a:off x="816725" y="2893436"/>
            <a:ext cx="8469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/02</a:t>
            </a:r>
            <a:endParaRPr/>
          </a:p>
        </p:txBody>
      </p:sp>
      <p:cxnSp>
        <p:nvCxnSpPr>
          <p:cNvPr id="2615" name="Google Shape;2615;p10"/>
          <p:cNvCxnSpPr>
            <a:stCxn id="2616" idx="1"/>
          </p:cNvCxnSpPr>
          <p:nvPr/>
        </p:nvCxnSpPr>
        <p:spPr>
          <a:xfrm>
            <a:off x="1737100" y="2528300"/>
            <a:ext cx="2566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6" name="Google Shape;2616;p10"/>
          <p:cNvSpPr/>
          <p:nvPr/>
        </p:nvSpPr>
        <p:spPr>
          <a:xfrm>
            <a:off x="1737100" y="2460950"/>
            <a:ext cx="12588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7" name="Google Shape;2617;p10"/>
          <p:cNvCxnSpPr>
            <a:stCxn id="2618" idx="1"/>
          </p:cNvCxnSpPr>
          <p:nvPr/>
        </p:nvCxnSpPr>
        <p:spPr>
          <a:xfrm>
            <a:off x="1737100" y="3918831"/>
            <a:ext cx="2566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8" name="Google Shape;2618;p10"/>
          <p:cNvSpPr/>
          <p:nvPr/>
        </p:nvSpPr>
        <p:spPr>
          <a:xfrm>
            <a:off x="1737100" y="3851481"/>
            <a:ext cx="17145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10"/>
          <p:cNvSpPr txBox="1">
            <a:spLocks noGrp="1"/>
          </p:cNvSpPr>
          <p:nvPr>
            <p:ph type="title" idx="4294967295"/>
          </p:nvPr>
        </p:nvSpPr>
        <p:spPr>
          <a:xfrm flipH="1">
            <a:off x="4507747" y="2284545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40%</a:t>
            </a:r>
            <a:endParaRPr sz="2200"/>
          </a:p>
        </p:txBody>
      </p:sp>
      <p:sp>
        <p:nvSpPr>
          <p:cNvPr id="2620" name="Google Shape;2620;p10"/>
          <p:cNvSpPr txBox="1">
            <a:spLocks noGrp="1"/>
          </p:cNvSpPr>
          <p:nvPr>
            <p:ph type="title" idx="4294967295"/>
          </p:nvPr>
        </p:nvSpPr>
        <p:spPr>
          <a:xfrm flipH="1">
            <a:off x="4507747" y="3675067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60%</a:t>
            </a:r>
            <a:endParaRPr sz="2200"/>
          </a:p>
        </p:txBody>
      </p:sp>
      <p:grpSp>
        <p:nvGrpSpPr>
          <p:cNvPr id="2621" name="Google Shape;2621;p10"/>
          <p:cNvGrpSpPr/>
          <p:nvPr/>
        </p:nvGrpSpPr>
        <p:grpSpPr>
          <a:xfrm>
            <a:off x="5653335" y="1589666"/>
            <a:ext cx="578325" cy="487500"/>
            <a:chOff x="4764875" y="1706700"/>
            <a:chExt cx="578325" cy="487500"/>
          </a:xfrm>
        </p:grpSpPr>
        <p:sp>
          <p:nvSpPr>
            <p:cNvPr id="2622" name="Google Shape;2622;p10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10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4" name="Google Shape;2624;p10"/>
          <p:cNvSpPr txBox="1"/>
          <p:nvPr/>
        </p:nvSpPr>
        <p:spPr>
          <a:xfrm>
            <a:off x="5533363" y="2677719"/>
            <a:ext cx="2793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Saturn is a gas giant and has several rings. It’s composed mostly of hydrogen and helium. It was named after the Roman god of wealth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25" name="Google Shape;2625;p10"/>
          <p:cNvSpPr txBox="1"/>
          <p:nvPr/>
        </p:nvSpPr>
        <p:spPr>
          <a:xfrm>
            <a:off x="5533363" y="2384740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1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631" name="Google Shape;2631;p11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2" name="Google Shape;2632;p11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3" name="Google Shape;2633;p11"/>
          <p:cNvSpPr txBox="1"/>
          <p:nvPr/>
        </p:nvSpPr>
        <p:spPr>
          <a:xfrm>
            <a:off x="862913" y="2619806"/>
            <a:ext cx="2177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4" name="Google Shape;2634;p11"/>
          <p:cNvSpPr txBox="1"/>
          <p:nvPr/>
        </p:nvSpPr>
        <p:spPr>
          <a:xfrm>
            <a:off x="862913" y="2367406"/>
            <a:ext cx="21777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5" name="Google Shape;2635;p11"/>
          <p:cNvSpPr txBox="1">
            <a:spLocks noGrp="1"/>
          </p:cNvSpPr>
          <p:nvPr>
            <p:ph type="title" idx="4294967295"/>
          </p:nvPr>
        </p:nvSpPr>
        <p:spPr>
          <a:xfrm flipH="1">
            <a:off x="862913" y="1794320"/>
            <a:ext cx="8469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2636" name="Google Shape;2636;p11"/>
          <p:cNvSpPr txBox="1"/>
          <p:nvPr/>
        </p:nvSpPr>
        <p:spPr>
          <a:xfrm>
            <a:off x="3483450" y="2619806"/>
            <a:ext cx="2177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7" name="Google Shape;2637;p11"/>
          <p:cNvSpPr txBox="1"/>
          <p:nvPr/>
        </p:nvSpPr>
        <p:spPr>
          <a:xfrm>
            <a:off x="3483450" y="2367356"/>
            <a:ext cx="21777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8" name="Google Shape;2638;p11"/>
          <p:cNvSpPr txBox="1"/>
          <p:nvPr/>
        </p:nvSpPr>
        <p:spPr>
          <a:xfrm>
            <a:off x="6103413" y="2619806"/>
            <a:ext cx="2177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9" name="Google Shape;2639;p11"/>
          <p:cNvSpPr txBox="1"/>
          <p:nvPr/>
        </p:nvSpPr>
        <p:spPr>
          <a:xfrm>
            <a:off x="6103413" y="2379031"/>
            <a:ext cx="21777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40" name="Google Shape;2640;p11"/>
          <p:cNvSpPr txBox="1">
            <a:spLocks noGrp="1"/>
          </p:cNvSpPr>
          <p:nvPr>
            <p:ph type="title" idx="4294967295"/>
          </p:nvPr>
        </p:nvSpPr>
        <p:spPr>
          <a:xfrm flipH="1">
            <a:off x="3483450" y="1794320"/>
            <a:ext cx="8469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2641" name="Google Shape;2641;p11"/>
          <p:cNvSpPr txBox="1">
            <a:spLocks noGrp="1"/>
          </p:cNvSpPr>
          <p:nvPr>
            <p:ph type="title" idx="4294967295"/>
          </p:nvPr>
        </p:nvSpPr>
        <p:spPr>
          <a:xfrm flipH="1">
            <a:off x="6103413" y="1794320"/>
            <a:ext cx="8469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2642" name="Google Shape;2642;p11"/>
          <p:cNvSpPr/>
          <p:nvPr/>
        </p:nvSpPr>
        <p:spPr>
          <a:xfrm>
            <a:off x="99598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p11"/>
          <p:cNvSpPr txBox="1">
            <a:spLocks noGrp="1"/>
          </p:cNvSpPr>
          <p:nvPr>
            <p:ph type="title" idx="4294967295"/>
          </p:nvPr>
        </p:nvSpPr>
        <p:spPr>
          <a:xfrm flipH="1">
            <a:off x="862888" y="3373000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4/9</a:t>
            </a:r>
            <a:endParaRPr sz="2200"/>
          </a:p>
        </p:txBody>
      </p:sp>
      <p:sp>
        <p:nvSpPr>
          <p:cNvPr id="2644" name="Google Shape;2644;p11"/>
          <p:cNvSpPr txBox="1">
            <a:spLocks noGrp="1"/>
          </p:cNvSpPr>
          <p:nvPr>
            <p:ph type="title" idx="4294967295"/>
          </p:nvPr>
        </p:nvSpPr>
        <p:spPr>
          <a:xfrm flipH="1">
            <a:off x="3483450" y="3373000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7/10</a:t>
            </a:r>
            <a:endParaRPr sz="2200"/>
          </a:p>
        </p:txBody>
      </p:sp>
      <p:sp>
        <p:nvSpPr>
          <p:cNvPr id="2645" name="Google Shape;2645;p11"/>
          <p:cNvSpPr txBox="1">
            <a:spLocks noGrp="1"/>
          </p:cNvSpPr>
          <p:nvPr>
            <p:ph type="title" idx="4294967295"/>
          </p:nvPr>
        </p:nvSpPr>
        <p:spPr>
          <a:xfrm flipH="1">
            <a:off x="6103413" y="3373000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6/10</a:t>
            </a:r>
            <a:endParaRPr sz="2200"/>
          </a:p>
        </p:txBody>
      </p:sp>
      <p:sp>
        <p:nvSpPr>
          <p:cNvPr id="2646" name="Google Shape;2646;p11"/>
          <p:cNvSpPr/>
          <p:nvPr/>
        </p:nvSpPr>
        <p:spPr>
          <a:xfrm>
            <a:off x="117313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11"/>
          <p:cNvSpPr/>
          <p:nvPr/>
        </p:nvSpPr>
        <p:spPr>
          <a:xfrm>
            <a:off x="135028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8" name="Google Shape;2648;p11"/>
          <p:cNvSpPr/>
          <p:nvPr/>
        </p:nvSpPr>
        <p:spPr>
          <a:xfrm>
            <a:off x="152743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11"/>
          <p:cNvSpPr/>
          <p:nvPr/>
        </p:nvSpPr>
        <p:spPr>
          <a:xfrm>
            <a:off x="17045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11"/>
          <p:cNvSpPr/>
          <p:nvPr/>
        </p:nvSpPr>
        <p:spPr>
          <a:xfrm>
            <a:off x="18817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p11"/>
          <p:cNvSpPr/>
          <p:nvPr/>
        </p:nvSpPr>
        <p:spPr>
          <a:xfrm>
            <a:off x="20588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11"/>
          <p:cNvSpPr/>
          <p:nvPr/>
        </p:nvSpPr>
        <p:spPr>
          <a:xfrm>
            <a:off x="22360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3" name="Google Shape;2653;p11"/>
          <p:cNvSpPr/>
          <p:nvPr/>
        </p:nvSpPr>
        <p:spPr>
          <a:xfrm>
            <a:off x="24131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4" name="Google Shape;2654;p11"/>
          <p:cNvSpPr/>
          <p:nvPr/>
        </p:nvSpPr>
        <p:spPr>
          <a:xfrm>
            <a:off x="25903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5" name="Google Shape;2655;p11"/>
          <p:cNvSpPr/>
          <p:nvPr/>
        </p:nvSpPr>
        <p:spPr>
          <a:xfrm>
            <a:off x="35917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6" name="Google Shape;2656;p11"/>
          <p:cNvSpPr/>
          <p:nvPr/>
        </p:nvSpPr>
        <p:spPr>
          <a:xfrm>
            <a:off x="376889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p11"/>
          <p:cNvSpPr/>
          <p:nvPr/>
        </p:nvSpPr>
        <p:spPr>
          <a:xfrm>
            <a:off x="39460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11"/>
          <p:cNvSpPr/>
          <p:nvPr/>
        </p:nvSpPr>
        <p:spPr>
          <a:xfrm>
            <a:off x="412319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p11"/>
          <p:cNvSpPr/>
          <p:nvPr/>
        </p:nvSpPr>
        <p:spPr>
          <a:xfrm>
            <a:off x="43003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p11"/>
          <p:cNvSpPr/>
          <p:nvPr/>
        </p:nvSpPr>
        <p:spPr>
          <a:xfrm>
            <a:off x="447749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11"/>
          <p:cNvSpPr/>
          <p:nvPr/>
        </p:nvSpPr>
        <p:spPr>
          <a:xfrm>
            <a:off x="46546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p11"/>
          <p:cNvSpPr/>
          <p:nvPr/>
        </p:nvSpPr>
        <p:spPr>
          <a:xfrm>
            <a:off x="4831799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11"/>
          <p:cNvSpPr/>
          <p:nvPr/>
        </p:nvSpPr>
        <p:spPr>
          <a:xfrm>
            <a:off x="5008949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p11"/>
          <p:cNvSpPr/>
          <p:nvPr/>
        </p:nvSpPr>
        <p:spPr>
          <a:xfrm>
            <a:off x="5186099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11"/>
          <p:cNvSpPr/>
          <p:nvPr/>
        </p:nvSpPr>
        <p:spPr>
          <a:xfrm>
            <a:off x="621798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p11"/>
          <p:cNvSpPr/>
          <p:nvPr/>
        </p:nvSpPr>
        <p:spPr>
          <a:xfrm>
            <a:off x="639513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p11"/>
          <p:cNvSpPr/>
          <p:nvPr/>
        </p:nvSpPr>
        <p:spPr>
          <a:xfrm>
            <a:off x="657228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p11"/>
          <p:cNvSpPr/>
          <p:nvPr/>
        </p:nvSpPr>
        <p:spPr>
          <a:xfrm>
            <a:off x="674943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11"/>
          <p:cNvSpPr/>
          <p:nvPr/>
        </p:nvSpPr>
        <p:spPr>
          <a:xfrm>
            <a:off x="692658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11"/>
          <p:cNvSpPr/>
          <p:nvPr/>
        </p:nvSpPr>
        <p:spPr>
          <a:xfrm>
            <a:off x="710373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11"/>
          <p:cNvSpPr/>
          <p:nvPr/>
        </p:nvSpPr>
        <p:spPr>
          <a:xfrm>
            <a:off x="72808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11"/>
          <p:cNvSpPr/>
          <p:nvPr/>
        </p:nvSpPr>
        <p:spPr>
          <a:xfrm>
            <a:off x="74580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11"/>
          <p:cNvSpPr/>
          <p:nvPr/>
        </p:nvSpPr>
        <p:spPr>
          <a:xfrm>
            <a:off x="76351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p11"/>
          <p:cNvSpPr/>
          <p:nvPr/>
        </p:nvSpPr>
        <p:spPr>
          <a:xfrm>
            <a:off x="78123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p11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681" name="Google Shape;2681;p12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2" name="Google Shape;2682;p1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3" name="Google Shape;2683;p1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4" name="Google Shape;2684;p12"/>
          <p:cNvSpPr txBox="1"/>
          <p:nvPr/>
        </p:nvSpPr>
        <p:spPr>
          <a:xfrm>
            <a:off x="938725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5" name="Google Shape;2685;p12"/>
          <p:cNvSpPr txBox="1"/>
          <p:nvPr/>
        </p:nvSpPr>
        <p:spPr>
          <a:xfrm>
            <a:off x="938725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6" name="Google Shape;2686;p12"/>
          <p:cNvSpPr txBox="1">
            <a:spLocks noGrp="1"/>
          </p:cNvSpPr>
          <p:nvPr>
            <p:ph type="title" idx="4294967295"/>
          </p:nvPr>
        </p:nvSpPr>
        <p:spPr>
          <a:xfrm flipH="1">
            <a:off x="938725" y="2864706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75%</a:t>
            </a:r>
            <a:endParaRPr sz="2200"/>
          </a:p>
        </p:txBody>
      </p:sp>
      <p:sp>
        <p:nvSpPr>
          <p:cNvPr id="2687" name="Google Shape;2687;p12"/>
          <p:cNvSpPr txBox="1"/>
          <p:nvPr/>
        </p:nvSpPr>
        <p:spPr>
          <a:xfrm>
            <a:off x="938725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8" name="Google Shape;2688;p12"/>
          <p:cNvSpPr txBox="1"/>
          <p:nvPr/>
        </p:nvSpPr>
        <p:spPr>
          <a:xfrm>
            <a:off x="938725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9" name="Google Shape;2689;p12"/>
          <p:cNvSpPr txBox="1">
            <a:spLocks noGrp="1"/>
          </p:cNvSpPr>
          <p:nvPr>
            <p:ph type="title" idx="4294967295"/>
          </p:nvPr>
        </p:nvSpPr>
        <p:spPr>
          <a:xfrm flipH="1">
            <a:off x="938725" y="1518757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25%</a:t>
            </a:r>
            <a:endParaRPr sz="2200"/>
          </a:p>
        </p:txBody>
      </p:sp>
      <p:sp>
        <p:nvSpPr>
          <p:cNvPr id="2690" name="Google Shape;2690;p12"/>
          <p:cNvSpPr txBox="1"/>
          <p:nvPr/>
        </p:nvSpPr>
        <p:spPr>
          <a:xfrm>
            <a:off x="6115200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1" name="Google Shape;2691;p12"/>
          <p:cNvSpPr txBox="1"/>
          <p:nvPr/>
        </p:nvSpPr>
        <p:spPr>
          <a:xfrm>
            <a:off x="6115200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2" name="Google Shape;2692;p12"/>
          <p:cNvSpPr txBox="1">
            <a:spLocks noGrp="1"/>
          </p:cNvSpPr>
          <p:nvPr>
            <p:ph type="title" idx="4294967295"/>
          </p:nvPr>
        </p:nvSpPr>
        <p:spPr>
          <a:xfrm flipH="1">
            <a:off x="7451700" y="2864706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90%</a:t>
            </a:r>
            <a:endParaRPr sz="2200"/>
          </a:p>
        </p:txBody>
      </p:sp>
      <p:sp>
        <p:nvSpPr>
          <p:cNvPr id="2693" name="Google Shape;2693;p12"/>
          <p:cNvSpPr txBox="1"/>
          <p:nvPr/>
        </p:nvSpPr>
        <p:spPr>
          <a:xfrm>
            <a:off x="6115200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4" name="Google Shape;2694;p12"/>
          <p:cNvSpPr txBox="1"/>
          <p:nvPr/>
        </p:nvSpPr>
        <p:spPr>
          <a:xfrm>
            <a:off x="6115200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5" name="Google Shape;2695;p12"/>
          <p:cNvSpPr txBox="1">
            <a:spLocks noGrp="1"/>
          </p:cNvSpPr>
          <p:nvPr>
            <p:ph type="title" idx="4294967295"/>
          </p:nvPr>
        </p:nvSpPr>
        <p:spPr>
          <a:xfrm flipH="1">
            <a:off x="7451700" y="1518757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50%</a:t>
            </a:r>
            <a:endParaRPr sz="2200"/>
          </a:p>
        </p:txBody>
      </p:sp>
      <p:sp>
        <p:nvSpPr>
          <p:cNvPr id="2696" name="Google Shape;2696;p12"/>
          <p:cNvSpPr/>
          <p:nvPr/>
        </p:nvSpPr>
        <p:spPr>
          <a:xfrm>
            <a:off x="3247600" y="1625269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12"/>
          <p:cNvSpPr/>
          <p:nvPr/>
        </p:nvSpPr>
        <p:spPr>
          <a:xfrm rot="5400000" flipH="1">
            <a:off x="3247600" y="1625269"/>
            <a:ext cx="1120200" cy="1120200"/>
          </a:xfrm>
          <a:prstGeom prst="blockArc">
            <a:avLst>
              <a:gd name="adj1" fmla="val 16187325"/>
              <a:gd name="adj2" fmla="val 6974"/>
              <a:gd name="adj3" fmla="val 10762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12"/>
          <p:cNvSpPr/>
          <p:nvPr/>
        </p:nvSpPr>
        <p:spPr>
          <a:xfrm>
            <a:off x="4776200" y="1625269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12"/>
          <p:cNvSpPr/>
          <p:nvPr/>
        </p:nvSpPr>
        <p:spPr>
          <a:xfrm rot="5400000" flipH="1">
            <a:off x="4776200" y="1625269"/>
            <a:ext cx="1120200" cy="1120200"/>
          </a:xfrm>
          <a:prstGeom prst="blockArc">
            <a:avLst>
              <a:gd name="adj1" fmla="val 10859333"/>
              <a:gd name="adj2" fmla="val 6974"/>
              <a:gd name="adj3" fmla="val 10762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12"/>
          <p:cNvSpPr/>
          <p:nvPr/>
        </p:nvSpPr>
        <p:spPr>
          <a:xfrm>
            <a:off x="3247600" y="3002694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12"/>
          <p:cNvSpPr/>
          <p:nvPr/>
        </p:nvSpPr>
        <p:spPr>
          <a:xfrm rot="5400000" flipH="1">
            <a:off x="3247600" y="3002694"/>
            <a:ext cx="1120200" cy="1120200"/>
          </a:xfrm>
          <a:prstGeom prst="blockArc">
            <a:avLst>
              <a:gd name="adj1" fmla="val 5317229"/>
              <a:gd name="adj2" fmla="val 6974"/>
              <a:gd name="adj3" fmla="val 10762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12"/>
          <p:cNvSpPr/>
          <p:nvPr/>
        </p:nvSpPr>
        <p:spPr>
          <a:xfrm>
            <a:off x="4776200" y="3002694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p12"/>
          <p:cNvSpPr/>
          <p:nvPr/>
        </p:nvSpPr>
        <p:spPr>
          <a:xfrm rot="5400000" flipH="1">
            <a:off x="4776200" y="3002694"/>
            <a:ext cx="1120200" cy="1120200"/>
          </a:xfrm>
          <a:prstGeom prst="blockArc">
            <a:avLst>
              <a:gd name="adj1" fmla="val 2619020"/>
              <a:gd name="adj2" fmla="val 6974"/>
              <a:gd name="adj3" fmla="val 10762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4" name="Google Shape;2704;p12"/>
          <p:cNvGrpSpPr/>
          <p:nvPr/>
        </p:nvGrpSpPr>
        <p:grpSpPr>
          <a:xfrm>
            <a:off x="3624812" y="2002488"/>
            <a:ext cx="365776" cy="365763"/>
            <a:chOff x="4193363" y="2293000"/>
            <a:chExt cx="381175" cy="380725"/>
          </a:xfrm>
        </p:grpSpPr>
        <p:sp>
          <p:nvSpPr>
            <p:cNvPr id="2705" name="Google Shape;2705;p12"/>
            <p:cNvSpPr/>
            <p:nvPr/>
          </p:nvSpPr>
          <p:spPr>
            <a:xfrm>
              <a:off x="4537538" y="2636725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2"/>
            <p:cNvSpPr/>
            <p:nvPr/>
          </p:nvSpPr>
          <p:spPr>
            <a:xfrm>
              <a:off x="4537538" y="2468450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2"/>
            <p:cNvSpPr/>
            <p:nvPr/>
          </p:nvSpPr>
          <p:spPr>
            <a:xfrm>
              <a:off x="4537538" y="2300150"/>
              <a:ext cx="29400" cy="29900"/>
            </a:xfrm>
            <a:custGeom>
              <a:avLst/>
              <a:gdLst/>
              <a:ahLst/>
              <a:cxnLst/>
              <a:rect l="l" t="t" r="r" b="b"/>
              <a:pathLst>
                <a:path w="1176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2"/>
            <p:cNvSpPr/>
            <p:nvPr/>
          </p:nvSpPr>
          <p:spPr>
            <a:xfrm>
              <a:off x="4260688" y="2374575"/>
              <a:ext cx="247000" cy="217150"/>
            </a:xfrm>
            <a:custGeom>
              <a:avLst/>
              <a:gdLst/>
              <a:ahLst/>
              <a:cxnLst/>
              <a:rect l="l" t="t" r="r" b="b"/>
              <a:pathLst>
                <a:path w="9880" h="8686" extrusionOk="0">
                  <a:moveTo>
                    <a:pt x="1" y="1"/>
                  </a:moveTo>
                  <a:lnTo>
                    <a:pt x="1" y="3149"/>
                  </a:lnTo>
                  <a:cubicBezTo>
                    <a:pt x="1" y="2485"/>
                    <a:pt x="531" y="1973"/>
                    <a:pt x="1176" y="1973"/>
                  </a:cubicBezTo>
                  <a:lnTo>
                    <a:pt x="3736" y="1973"/>
                  </a:lnTo>
                  <a:lnTo>
                    <a:pt x="3736" y="7491"/>
                  </a:lnTo>
                  <a:cubicBezTo>
                    <a:pt x="3736" y="8154"/>
                    <a:pt x="3205" y="8685"/>
                    <a:pt x="2560" y="8685"/>
                  </a:cubicBezTo>
                  <a:lnTo>
                    <a:pt x="7301" y="8685"/>
                  </a:lnTo>
                  <a:cubicBezTo>
                    <a:pt x="6656" y="8685"/>
                    <a:pt x="6125" y="8154"/>
                    <a:pt x="6125" y="7491"/>
                  </a:cubicBezTo>
                  <a:lnTo>
                    <a:pt x="6125" y="1973"/>
                  </a:lnTo>
                  <a:lnTo>
                    <a:pt x="8704" y="1973"/>
                  </a:lnTo>
                  <a:cubicBezTo>
                    <a:pt x="9349" y="1973"/>
                    <a:pt x="9879" y="2485"/>
                    <a:pt x="9879" y="3149"/>
                  </a:cubicBezTo>
                  <a:lnTo>
                    <a:pt x="9879" y="197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2"/>
            <p:cNvSpPr/>
            <p:nvPr/>
          </p:nvSpPr>
          <p:spPr>
            <a:xfrm>
              <a:off x="4369238" y="2636725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12"/>
            <p:cNvSpPr/>
            <p:nvPr/>
          </p:nvSpPr>
          <p:spPr>
            <a:xfrm>
              <a:off x="4369238" y="2300150"/>
              <a:ext cx="29425" cy="29900"/>
            </a:xfrm>
            <a:custGeom>
              <a:avLst/>
              <a:gdLst/>
              <a:ahLst/>
              <a:cxnLst/>
              <a:rect l="l" t="t" r="r" b="b"/>
              <a:pathLst>
                <a:path w="1177" h="1196" extrusionOk="0">
                  <a:moveTo>
                    <a:pt x="1" y="1"/>
                  </a:moveTo>
                  <a:lnTo>
                    <a:pt x="1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12"/>
            <p:cNvSpPr/>
            <p:nvPr/>
          </p:nvSpPr>
          <p:spPr>
            <a:xfrm>
              <a:off x="4200963" y="26362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5"/>
                  </a:lnTo>
                  <a:lnTo>
                    <a:pt x="1195" y="119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12"/>
            <p:cNvSpPr/>
            <p:nvPr/>
          </p:nvSpPr>
          <p:spPr>
            <a:xfrm>
              <a:off x="4200963" y="2468450"/>
              <a:ext cx="29875" cy="29400"/>
            </a:xfrm>
            <a:custGeom>
              <a:avLst/>
              <a:gdLst/>
              <a:ahLst/>
              <a:cxnLst/>
              <a:rect l="l" t="t" r="r" b="b"/>
              <a:pathLst>
                <a:path w="1195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95" y="117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2"/>
            <p:cNvSpPr/>
            <p:nvPr/>
          </p:nvSpPr>
          <p:spPr>
            <a:xfrm>
              <a:off x="4200963" y="23001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95" y="119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12"/>
            <p:cNvSpPr/>
            <p:nvPr/>
          </p:nvSpPr>
          <p:spPr>
            <a:xfrm>
              <a:off x="4373988" y="2446175"/>
              <a:ext cx="19925" cy="14950"/>
            </a:xfrm>
            <a:custGeom>
              <a:avLst/>
              <a:gdLst/>
              <a:ahLst/>
              <a:cxnLst/>
              <a:rect l="l" t="t" r="r" b="b"/>
              <a:pathLst>
                <a:path w="797" h="598" extrusionOk="0">
                  <a:moveTo>
                    <a:pt x="399" y="0"/>
                  </a:moveTo>
                  <a:cubicBezTo>
                    <a:pt x="133" y="0"/>
                    <a:pt x="0" y="322"/>
                    <a:pt x="190" y="512"/>
                  </a:cubicBezTo>
                  <a:cubicBezTo>
                    <a:pt x="247" y="569"/>
                    <a:pt x="323" y="597"/>
                    <a:pt x="399" y="597"/>
                  </a:cubicBezTo>
                  <a:cubicBezTo>
                    <a:pt x="474" y="597"/>
                    <a:pt x="550" y="569"/>
                    <a:pt x="607" y="512"/>
                  </a:cubicBezTo>
                  <a:cubicBezTo>
                    <a:pt x="797" y="322"/>
                    <a:pt x="664" y="0"/>
                    <a:pt x="39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2"/>
            <p:cNvSpPr/>
            <p:nvPr/>
          </p:nvSpPr>
          <p:spPr>
            <a:xfrm>
              <a:off x="4193363" y="2293000"/>
              <a:ext cx="381175" cy="380725"/>
            </a:xfrm>
            <a:custGeom>
              <a:avLst/>
              <a:gdLst/>
              <a:ahLst/>
              <a:cxnLst/>
              <a:rect l="l" t="t" r="r" b="b"/>
              <a:pathLst>
                <a:path w="15247" h="15229" extrusionOk="0">
                  <a:moveTo>
                    <a:pt x="1196" y="590"/>
                  </a:moveTo>
                  <a:lnTo>
                    <a:pt x="1196" y="1178"/>
                  </a:lnTo>
                  <a:lnTo>
                    <a:pt x="608" y="1178"/>
                  </a:lnTo>
                  <a:lnTo>
                    <a:pt x="608" y="590"/>
                  </a:lnTo>
                  <a:close/>
                  <a:moveTo>
                    <a:pt x="7927" y="590"/>
                  </a:moveTo>
                  <a:lnTo>
                    <a:pt x="7927" y="1178"/>
                  </a:lnTo>
                  <a:lnTo>
                    <a:pt x="7339" y="1178"/>
                  </a:lnTo>
                  <a:lnTo>
                    <a:pt x="7339" y="590"/>
                  </a:lnTo>
                  <a:close/>
                  <a:moveTo>
                    <a:pt x="14639" y="590"/>
                  </a:moveTo>
                  <a:lnTo>
                    <a:pt x="14639" y="1197"/>
                  </a:lnTo>
                  <a:lnTo>
                    <a:pt x="14051" y="1197"/>
                  </a:lnTo>
                  <a:lnTo>
                    <a:pt x="14051" y="590"/>
                  </a:lnTo>
                  <a:close/>
                  <a:moveTo>
                    <a:pt x="1196" y="7303"/>
                  </a:moveTo>
                  <a:lnTo>
                    <a:pt x="1196" y="7909"/>
                  </a:lnTo>
                  <a:lnTo>
                    <a:pt x="608" y="7909"/>
                  </a:lnTo>
                  <a:lnTo>
                    <a:pt x="608" y="7303"/>
                  </a:lnTo>
                  <a:close/>
                  <a:moveTo>
                    <a:pt x="14639" y="7322"/>
                  </a:moveTo>
                  <a:lnTo>
                    <a:pt x="14639" y="7909"/>
                  </a:lnTo>
                  <a:lnTo>
                    <a:pt x="14051" y="7909"/>
                  </a:lnTo>
                  <a:lnTo>
                    <a:pt x="14051" y="7322"/>
                  </a:lnTo>
                  <a:close/>
                  <a:moveTo>
                    <a:pt x="13445" y="1178"/>
                  </a:moveTo>
                  <a:lnTo>
                    <a:pt x="13445" y="1482"/>
                  </a:lnTo>
                  <a:cubicBezTo>
                    <a:pt x="13445" y="1633"/>
                    <a:pt x="13577" y="1766"/>
                    <a:pt x="13748" y="1766"/>
                  </a:cubicBezTo>
                  <a:lnTo>
                    <a:pt x="14033" y="1766"/>
                  </a:lnTo>
                  <a:lnTo>
                    <a:pt x="14033" y="6715"/>
                  </a:lnTo>
                  <a:lnTo>
                    <a:pt x="13767" y="6715"/>
                  </a:lnTo>
                  <a:cubicBezTo>
                    <a:pt x="13596" y="6715"/>
                    <a:pt x="13464" y="6848"/>
                    <a:pt x="13464" y="6999"/>
                  </a:cubicBezTo>
                  <a:lnTo>
                    <a:pt x="13464" y="8194"/>
                  </a:lnTo>
                  <a:cubicBezTo>
                    <a:pt x="13464" y="8365"/>
                    <a:pt x="13596" y="8497"/>
                    <a:pt x="13767" y="8497"/>
                  </a:cubicBezTo>
                  <a:lnTo>
                    <a:pt x="14051" y="8497"/>
                  </a:lnTo>
                  <a:lnTo>
                    <a:pt x="14051" y="13427"/>
                  </a:lnTo>
                  <a:lnTo>
                    <a:pt x="13767" y="13427"/>
                  </a:lnTo>
                  <a:cubicBezTo>
                    <a:pt x="13596" y="13427"/>
                    <a:pt x="13464" y="13560"/>
                    <a:pt x="13464" y="13731"/>
                  </a:cubicBezTo>
                  <a:lnTo>
                    <a:pt x="13464" y="13750"/>
                  </a:lnTo>
                  <a:lnTo>
                    <a:pt x="13464" y="14034"/>
                  </a:lnTo>
                  <a:lnTo>
                    <a:pt x="8515" y="14034"/>
                  </a:lnTo>
                  <a:lnTo>
                    <a:pt x="8515" y="13750"/>
                  </a:lnTo>
                  <a:cubicBezTo>
                    <a:pt x="8515" y="13579"/>
                    <a:pt x="8382" y="13446"/>
                    <a:pt x="8211" y="13446"/>
                  </a:cubicBezTo>
                  <a:lnTo>
                    <a:pt x="7036" y="13446"/>
                  </a:lnTo>
                  <a:cubicBezTo>
                    <a:pt x="6865" y="13446"/>
                    <a:pt x="6732" y="13579"/>
                    <a:pt x="6732" y="13750"/>
                  </a:cubicBezTo>
                  <a:lnTo>
                    <a:pt x="6732" y="14034"/>
                  </a:lnTo>
                  <a:lnTo>
                    <a:pt x="1802" y="14034"/>
                  </a:lnTo>
                  <a:lnTo>
                    <a:pt x="1802" y="13750"/>
                  </a:lnTo>
                  <a:cubicBezTo>
                    <a:pt x="1802" y="13579"/>
                    <a:pt x="1670" y="13446"/>
                    <a:pt x="1499" y="13446"/>
                  </a:cubicBezTo>
                  <a:lnTo>
                    <a:pt x="1196" y="13446"/>
                  </a:lnTo>
                  <a:lnTo>
                    <a:pt x="1196" y="8497"/>
                  </a:lnTo>
                  <a:lnTo>
                    <a:pt x="1499" y="8497"/>
                  </a:lnTo>
                  <a:cubicBezTo>
                    <a:pt x="1651" y="8497"/>
                    <a:pt x="1783" y="8365"/>
                    <a:pt x="1783" y="8194"/>
                  </a:cubicBezTo>
                  <a:lnTo>
                    <a:pt x="1783" y="7018"/>
                  </a:lnTo>
                  <a:cubicBezTo>
                    <a:pt x="1783" y="6848"/>
                    <a:pt x="1651" y="6715"/>
                    <a:pt x="1499" y="6715"/>
                  </a:cubicBezTo>
                  <a:lnTo>
                    <a:pt x="1196" y="6715"/>
                  </a:lnTo>
                  <a:lnTo>
                    <a:pt x="1196" y="1785"/>
                  </a:lnTo>
                  <a:lnTo>
                    <a:pt x="1499" y="1785"/>
                  </a:lnTo>
                  <a:cubicBezTo>
                    <a:pt x="1651" y="1785"/>
                    <a:pt x="1783" y="1652"/>
                    <a:pt x="1783" y="1482"/>
                  </a:cubicBezTo>
                  <a:lnTo>
                    <a:pt x="1783" y="1178"/>
                  </a:lnTo>
                  <a:lnTo>
                    <a:pt x="6732" y="1178"/>
                  </a:lnTo>
                  <a:lnTo>
                    <a:pt x="6732" y="1482"/>
                  </a:lnTo>
                  <a:cubicBezTo>
                    <a:pt x="6732" y="1633"/>
                    <a:pt x="6865" y="1766"/>
                    <a:pt x="7017" y="1766"/>
                  </a:cubicBezTo>
                  <a:lnTo>
                    <a:pt x="8211" y="1766"/>
                  </a:lnTo>
                  <a:cubicBezTo>
                    <a:pt x="8382" y="1766"/>
                    <a:pt x="8515" y="1633"/>
                    <a:pt x="8515" y="1482"/>
                  </a:cubicBezTo>
                  <a:lnTo>
                    <a:pt x="8515" y="1178"/>
                  </a:lnTo>
                  <a:close/>
                  <a:moveTo>
                    <a:pt x="1196" y="14034"/>
                  </a:moveTo>
                  <a:lnTo>
                    <a:pt x="1196" y="14622"/>
                  </a:lnTo>
                  <a:lnTo>
                    <a:pt x="608" y="14622"/>
                  </a:lnTo>
                  <a:lnTo>
                    <a:pt x="608" y="14034"/>
                  </a:lnTo>
                  <a:close/>
                  <a:moveTo>
                    <a:pt x="7927" y="14034"/>
                  </a:moveTo>
                  <a:lnTo>
                    <a:pt x="7927" y="14622"/>
                  </a:lnTo>
                  <a:lnTo>
                    <a:pt x="7320" y="14622"/>
                  </a:lnTo>
                  <a:lnTo>
                    <a:pt x="7320" y="14034"/>
                  </a:lnTo>
                  <a:close/>
                  <a:moveTo>
                    <a:pt x="14639" y="14034"/>
                  </a:moveTo>
                  <a:lnTo>
                    <a:pt x="14639" y="14641"/>
                  </a:lnTo>
                  <a:lnTo>
                    <a:pt x="14051" y="14641"/>
                  </a:lnTo>
                  <a:lnTo>
                    <a:pt x="14051" y="14034"/>
                  </a:lnTo>
                  <a:close/>
                  <a:moveTo>
                    <a:pt x="1531" y="1"/>
                  </a:moveTo>
                  <a:cubicBezTo>
                    <a:pt x="1521" y="1"/>
                    <a:pt x="1510" y="1"/>
                    <a:pt x="1499" y="3"/>
                  </a:cubicBezTo>
                  <a:lnTo>
                    <a:pt x="304" y="3"/>
                  </a:lnTo>
                  <a:cubicBezTo>
                    <a:pt x="153" y="3"/>
                    <a:pt x="20" y="116"/>
                    <a:pt x="20" y="287"/>
                  </a:cubicBezTo>
                  <a:lnTo>
                    <a:pt x="20" y="1482"/>
                  </a:lnTo>
                  <a:cubicBezTo>
                    <a:pt x="20" y="1633"/>
                    <a:pt x="153" y="1766"/>
                    <a:pt x="304" y="1766"/>
                  </a:cubicBezTo>
                  <a:lnTo>
                    <a:pt x="608" y="1766"/>
                  </a:lnTo>
                  <a:lnTo>
                    <a:pt x="608" y="6715"/>
                  </a:lnTo>
                  <a:lnTo>
                    <a:pt x="304" y="6715"/>
                  </a:lnTo>
                  <a:cubicBezTo>
                    <a:pt x="153" y="6715"/>
                    <a:pt x="20" y="6848"/>
                    <a:pt x="20" y="6999"/>
                  </a:cubicBezTo>
                  <a:lnTo>
                    <a:pt x="20" y="8194"/>
                  </a:lnTo>
                  <a:cubicBezTo>
                    <a:pt x="20" y="8365"/>
                    <a:pt x="153" y="8497"/>
                    <a:pt x="304" y="8497"/>
                  </a:cubicBezTo>
                  <a:lnTo>
                    <a:pt x="608" y="8497"/>
                  </a:lnTo>
                  <a:lnTo>
                    <a:pt x="608" y="13427"/>
                  </a:lnTo>
                  <a:lnTo>
                    <a:pt x="304" y="13427"/>
                  </a:lnTo>
                  <a:cubicBezTo>
                    <a:pt x="134" y="13427"/>
                    <a:pt x="1" y="13560"/>
                    <a:pt x="20" y="13750"/>
                  </a:cubicBezTo>
                  <a:lnTo>
                    <a:pt x="20" y="14925"/>
                  </a:lnTo>
                  <a:cubicBezTo>
                    <a:pt x="1" y="15096"/>
                    <a:pt x="134" y="15229"/>
                    <a:pt x="304" y="15229"/>
                  </a:cubicBezTo>
                  <a:lnTo>
                    <a:pt x="1499" y="15229"/>
                  </a:lnTo>
                  <a:cubicBezTo>
                    <a:pt x="1651" y="15229"/>
                    <a:pt x="1783" y="15096"/>
                    <a:pt x="1783" y="14925"/>
                  </a:cubicBezTo>
                  <a:lnTo>
                    <a:pt x="1783" y="14622"/>
                  </a:lnTo>
                  <a:lnTo>
                    <a:pt x="6732" y="14622"/>
                  </a:lnTo>
                  <a:lnTo>
                    <a:pt x="6732" y="14925"/>
                  </a:lnTo>
                  <a:cubicBezTo>
                    <a:pt x="6732" y="15096"/>
                    <a:pt x="6865" y="15229"/>
                    <a:pt x="7017" y="15229"/>
                  </a:cubicBezTo>
                  <a:lnTo>
                    <a:pt x="8211" y="15229"/>
                  </a:lnTo>
                  <a:cubicBezTo>
                    <a:pt x="8382" y="15229"/>
                    <a:pt x="8515" y="15096"/>
                    <a:pt x="8515" y="14925"/>
                  </a:cubicBezTo>
                  <a:lnTo>
                    <a:pt x="8515" y="14622"/>
                  </a:lnTo>
                  <a:lnTo>
                    <a:pt x="13445" y="14622"/>
                  </a:lnTo>
                  <a:lnTo>
                    <a:pt x="13445" y="14925"/>
                  </a:lnTo>
                  <a:cubicBezTo>
                    <a:pt x="13445" y="15096"/>
                    <a:pt x="13577" y="15229"/>
                    <a:pt x="13748" y="15229"/>
                  </a:cubicBezTo>
                  <a:lnTo>
                    <a:pt x="14924" y="15229"/>
                  </a:lnTo>
                  <a:cubicBezTo>
                    <a:pt x="15094" y="15229"/>
                    <a:pt x="15227" y="15096"/>
                    <a:pt x="15227" y="14925"/>
                  </a:cubicBezTo>
                  <a:lnTo>
                    <a:pt x="15227" y="13750"/>
                  </a:lnTo>
                  <a:cubicBezTo>
                    <a:pt x="15227" y="13579"/>
                    <a:pt x="15094" y="13446"/>
                    <a:pt x="14924" y="13446"/>
                  </a:cubicBezTo>
                  <a:lnTo>
                    <a:pt x="14639" y="13446"/>
                  </a:lnTo>
                  <a:lnTo>
                    <a:pt x="14639" y="8497"/>
                  </a:lnTo>
                  <a:lnTo>
                    <a:pt x="14943" y="8497"/>
                  </a:lnTo>
                  <a:cubicBezTo>
                    <a:pt x="15113" y="8497"/>
                    <a:pt x="15246" y="8365"/>
                    <a:pt x="15246" y="8194"/>
                  </a:cubicBezTo>
                  <a:lnTo>
                    <a:pt x="15246" y="7018"/>
                  </a:lnTo>
                  <a:cubicBezTo>
                    <a:pt x="15246" y="6848"/>
                    <a:pt x="15113" y="6715"/>
                    <a:pt x="14943" y="6715"/>
                  </a:cubicBezTo>
                  <a:lnTo>
                    <a:pt x="14639" y="6715"/>
                  </a:lnTo>
                  <a:lnTo>
                    <a:pt x="14639" y="1785"/>
                  </a:lnTo>
                  <a:lnTo>
                    <a:pt x="14943" y="1785"/>
                  </a:lnTo>
                  <a:cubicBezTo>
                    <a:pt x="15113" y="1785"/>
                    <a:pt x="15246" y="1652"/>
                    <a:pt x="15246" y="1482"/>
                  </a:cubicBezTo>
                  <a:lnTo>
                    <a:pt x="15246" y="287"/>
                  </a:lnTo>
                  <a:cubicBezTo>
                    <a:pt x="15246" y="144"/>
                    <a:pt x="15128" y="1"/>
                    <a:pt x="14972" y="1"/>
                  </a:cubicBezTo>
                  <a:cubicBezTo>
                    <a:pt x="14962" y="1"/>
                    <a:pt x="14952" y="1"/>
                    <a:pt x="14943" y="3"/>
                  </a:cubicBezTo>
                  <a:lnTo>
                    <a:pt x="13767" y="3"/>
                  </a:lnTo>
                  <a:cubicBezTo>
                    <a:pt x="13596" y="3"/>
                    <a:pt x="13464" y="116"/>
                    <a:pt x="13464" y="287"/>
                  </a:cubicBezTo>
                  <a:lnTo>
                    <a:pt x="13464" y="590"/>
                  </a:lnTo>
                  <a:lnTo>
                    <a:pt x="8515" y="590"/>
                  </a:lnTo>
                  <a:lnTo>
                    <a:pt x="8515" y="287"/>
                  </a:lnTo>
                  <a:cubicBezTo>
                    <a:pt x="8515" y="127"/>
                    <a:pt x="8398" y="1"/>
                    <a:pt x="8244" y="1"/>
                  </a:cubicBezTo>
                  <a:cubicBezTo>
                    <a:pt x="8233" y="1"/>
                    <a:pt x="8222" y="1"/>
                    <a:pt x="8211" y="3"/>
                  </a:cubicBezTo>
                  <a:lnTo>
                    <a:pt x="7036" y="3"/>
                  </a:lnTo>
                  <a:cubicBezTo>
                    <a:pt x="6865" y="3"/>
                    <a:pt x="6732" y="116"/>
                    <a:pt x="6732" y="287"/>
                  </a:cubicBezTo>
                  <a:lnTo>
                    <a:pt x="6732" y="590"/>
                  </a:lnTo>
                  <a:lnTo>
                    <a:pt x="1802" y="590"/>
                  </a:lnTo>
                  <a:lnTo>
                    <a:pt x="1802" y="287"/>
                  </a:lnTo>
                  <a:cubicBezTo>
                    <a:pt x="1802" y="127"/>
                    <a:pt x="1686" y="1"/>
                    <a:pt x="153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2"/>
            <p:cNvSpPr/>
            <p:nvPr/>
          </p:nvSpPr>
          <p:spPr>
            <a:xfrm>
              <a:off x="4375888" y="2475550"/>
              <a:ext cx="16125" cy="79775"/>
            </a:xfrm>
            <a:custGeom>
              <a:avLst/>
              <a:gdLst/>
              <a:ahLst/>
              <a:cxnLst/>
              <a:rect l="l" t="t" r="r" b="b"/>
              <a:pathLst>
                <a:path w="645" h="3191" extrusionOk="0">
                  <a:moveTo>
                    <a:pt x="323" y="1"/>
                  </a:moveTo>
                  <a:cubicBezTo>
                    <a:pt x="152" y="1"/>
                    <a:pt x="19" y="133"/>
                    <a:pt x="19" y="304"/>
                  </a:cubicBezTo>
                  <a:lnTo>
                    <a:pt x="19" y="2864"/>
                  </a:lnTo>
                  <a:cubicBezTo>
                    <a:pt x="0" y="3082"/>
                    <a:pt x="161" y="3191"/>
                    <a:pt x="323" y="3191"/>
                  </a:cubicBezTo>
                  <a:cubicBezTo>
                    <a:pt x="484" y="3191"/>
                    <a:pt x="645" y="3082"/>
                    <a:pt x="626" y="2864"/>
                  </a:cubicBezTo>
                  <a:lnTo>
                    <a:pt x="626" y="304"/>
                  </a:lnTo>
                  <a:cubicBezTo>
                    <a:pt x="626" y="133"/>
                    <a:pt x="493" y="1"/>
                    <a:pt x="32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2"/>
            <p:cNvSpPr/>
            <p:nvPr/>
          </p:nvSpPr>
          <p:spPr>
            <a:xfrm>
              <a:off x="4252388" y="2367000"/>
              <a:ext cx="262875" cy="232350"/>
            </a:xfrm>
            <a:custGeom>
              <a:avLst/>
              <a:gdLst/>
              <a:ahLst/>
              <a:cxnLst/>
              <a:rect l="l" t="t" r="r" b="b"/>
              <a:pathLst>
                <a:path w="10515" h="9294" extrusionOk="0">
                  <a:moveTo>
                    <a:pt x="9908" y="607"/>
                  </a:moveTo>
                  <a:lnTo>
                    <a:pt x="9908" y="2276"/>
                  </a:lnTo>
                  <a:cubicBezTo>
                    <a:pt x="9662" y="2067"/>
                    <a:pt x="9339" y="1973"/>
                    <a:pt x="9017" y="1973"/>
                  </a:cubicBezTo>
                  <a:lnTo>
                    <a:pt x="6457" y="1973"/>
                  </a:lnTo>
                  <a:cubicBezTo>
                    <a:pt x="6286" y="1973"/>
                    <a:pt x="6154" y="2105"/>
                    <a:pt x="6154" y="2276"/>
                  </a:cubicBezTo>
                  <a:lnTo>
                    <a:pt x="6154" y="7794"/>
                  </a:lnTo>
                  <a:cubicBezTo>
                    <a:pt x="6154" y="8116"/>
                    <a:pt x="6267" y="8438"/>
                    <a:pt x="6457" y="8685"/>
                  </a:cubicBezTo>
                  <a:lnTo>
                    <a:pt x="4087" y="8685"/>
                  </a:lnTo>
                  <a:cubicBezTo>
                    <a:pt x="4277" y="8438"/>
                    <a:pt x="4390" y="8116"/>
                    <a:pt x="4390" y="7794"/>
                  </a:cubicBezTo>
                  <a:lnTo>
                    <a:pt x="4390" y="2276"/>
                  </a:lnTo>
                  <a:cubicBezTo>
                    <a:pt x="4390" y="2105"/>
                    <a:pt x="4258" y="1973"/>
                    <a:pt x="4087" y="1973"/>
                  </a:cubicBezTo>
                  <a:lnTo>
                    <a:pt x="1508" y="1973"/>
                  </a:lnTo>
                  <a:cubicBezTo>
                    <a:pt x="1186" y="1973"/>
                    <a:pt x="882" y="2067"/>
                    <a:pt x="617" y="2276"/>
                  </a:cubicBezTo>
                  <a:lnTo>
                    <a:pt x="617" y="607"/>
                  </a:lnTo>
                  <a:close/>
                  <a:moveTo>
                    <a:pt x="333" y="1"/>
                  </a:moveTo>
                  <a:cubicBezTo>
                    <a:pt x="162" y="1"/>
                    <a:pt x="10" y="133"/>
                    <a:pt x="29" y="304"/>
                  </a:cubicBezTo>
                  <a:lnTo>
                    <a:pt x="29" y="3452"/>
                  </a:lnTo>
                  <a:cubicBezTo>
                    <a:pt x="1" y="3670"/>
                    <a:pt x="157" y="3779"/>
                    <a:pt x="316" y="3779"/>
                  </a:cubicBezTo>
                  <a:cubicBezTo>
                    <a:pt x="475" y="3779"/>
                    <a:pt x="636" y="3670"/>
                    <a:pt x="617" y="3452"/>
                  </a:cubicBezTo>
                  <a:cubicBezTo>
                    <a:pt x="617" y="2959"/>
                    <a:pt x="1015" y="2560"/>
                    <a:pt x="1508" y="2560"/>
                  </a:cubicBezTo>
                  <a:lnTo>
                    <a:pt x="3765" y="2560"/>
                  </a:lnTo>
                  <a:lnTo>
                    <a:pt x="3765" y="7794"/>
                  </a:lnTo>
                  <a:cubicBezTo>
                    <a:pt x="3765" y="8287"/>
                    <a:pt x="3366" y="8685"/>
                    <a:pt x="2873" y="8685"/>
                  </a:cubicBezTo>
                  <a:cubicBezTo>
                    <a:pt x="2513" y="8723"/>
                    <a:pt x="2513" y="9254"/>
                    <a:pt x="2873" y="9292"/>
                  </a:cubicBezTo>
                  <a:lnTo>
                    <a:pt x="7633" y="9292"/>
                  </a:lnTo>
                  <a:cubicBezTo>
                    <a:pt x="7645" y="9293"/>
                    <a:pt x="7656" y="9293"/>
                    <a:pt x="7667" y="9293"/>
                  </a:cubicBezTo>
                  <a:cubicBezTo>
                    <a:pt x="8057" y="9293"/>
                    <a:pt x="8057" y="8683"/>
                    <a:pt x="7667" y="8683"/>
                  </a:cubicBezTo>
                  <a:cubicBezTo>
                    <a:pt x="7656" y="8683"/>
                    <a:pt x="7645" y="8684"/>
                    <a:pt x="7633" y="8685"/>
                  </a:cubicBezTo>
                  <a:cubicBezTo>
                    <a:pt x="7140" y="8685"/>
                    <a:pt x="6742" y="8287"/>
                    <a:pt x="6742" y="7794"/>
                  </a:cubicBezTo>
                  <a:lnTo>
                    <a:pt x="6742" y="2560"/>
                  </a:lnTo>
                  <a:lnTo>
                    <a:pt x="8998" y="2560"/>
                  </a:lnTo>
                  <a:cubicBezTo>
                    <a:pt x="9491" y="2560"/>
                    <a:pt x="9889" y="2959"/>
                    <a:pt x="9889" y="3452"/>
                  </a:cubicBezTo>
                  <a:cubicBezTo>
                    <a:pt x="9870" y="3670"/>
                    <a:pt x="10031" y="3779"/>
                    <a:pt x="10193" y="3779"/>
                  </a:cubicBezTo>
                  <a:cubicBezTo>
                    <a:pt x="10354" y="3779"/>
                    <a:pt x="10515" y="3670"/>
                    <a:pt x="10496" y="3452"/>
                  </a:cubicBezTo>
                  <a:lnTo>
                    <a:pt x="10496" y="304"/>
                  </a:lnTo>
                  <a:cubicBezTo>
                    <a:pt x="10496" y="133"/>
                    <a:pt x="10363" y="1"/>
                    <a:pt x="1019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8" name="Google Shape;2718;p12"/>
          <p:cNvGrpSpPr/>
          <p:nvPr/>
        </p:nvGrpSpPr>
        <p:grpSpPr>
          <a:xfrm>
            <a:off x="5220654" y="2002504"/>
            <a:ext cx="231293" cy="365730"/>
            <a:chOff x="1461488" y="3250125"/>
            <a:chExt cx="394900" cy="624325"/>
          </a:xfrm>
        </p:grpSpPr>
        <p:sp>
          <p:nvSpPr>
            <p:cNvPr id="2719" name="Google Shape;2719;p12"/>
            <p:cNvSpPr/>
            <p:nvPr/>
          </p:nvSpPr>
          <p:spPr>
            <a:xfrm>
              <a:off x="1474763" y="3313650"/>
              <a:ext cx="370725" cy="548950"/>
            </a:xfrm>
            <a:custGeom>
              <a:avLst/>
              <a:gdLst/>
              <a:ahLst/>
              <a:cxnLst/>
              <a:rect l="l" t="t" r="r" b="b"/>
              <a:pathLst>
                <a:path w="14829" h="21958" extrusionOk="0">
                  <a:moveTo>
                    <a:pt x="4589" y="1"/>
                  </a:moveTo>
                  <a:cubicBezTo>
                    <a:pt x="3774" y="1"/>
                    <a:pt x="3129" y="645"/>
                    <a:pt x="3129" y="1461"/>
                  </a:cubicBezTo>
                  <a:lnTo>
                    <a:pt x="3129" y="8704"/>
                  </a:lnTo>
                  <a:lnTo>
                    <a:pt x="1593" y="9747"/>
                  </a:lnTo>
                  <a:cubicBezTo>
                    <a:pt x="513" y="10448"/>
                    <a:pt x="1" y="11757"/>
                    <a:pt x="285" y="13008"/>
                  </a:cubicBezTo>
                  <a:cubicBezTo>
                    <a:pt x="892" y="15568"/>
                    <a:pt x="2219" y="17900"/>
                    <a:pt x="4096" y="19720"/>
                  </a:cubicBezTo>
                  <a:lnTo>
                    <a:pt x="4096" y="21958"/>
                  </a:lnTo>
                  <a:lnTo>
                    <a:pt x="12838" y="21958"/>
                  </a:lnTo>
                  <a:lnTo>
                    <a:pt x="12838" y="19720"/>
                  </a:lnTo>
                  <a:cubicBezTo>
                    <a:pt x="14108" y="17824"/>
                    <a:pt x="14791" y="15587"/>
                    <a:pt x="14791" y="13312"/>
                  </a:cubicBezTo>
                  <a:lnTo>
                    <a:pt x="14791" y="9519"/>
                  </a:lnTo>
                  <a:cubicBezTo>
                    <a:pt x="14829" y="8685"/>
                    <a:pt x="14165" y="8002"/>
                    <a:pt x="13331" y="8002"/>
                  </a:cubicBezTo>
                  <a:cubicBezTo>
                    <a:pt x="12542" y="8002"/>
                    <a:pt x="11906" y="8612"/>
                    <a:pt x="11871" y="9384"/>
                  </a:cubicBezTo>
                  <a:lnTo>
                    <a:pt x="11871" y="9384"/>
                  </a:lnTo>
                  <a:lnTo>
                    <a:pt x="11871" y="8552"/>
                  </a:lnTo>
                  <a:cubicBezTo>
                    <a:pt x="11871" y="7737"/>
                    <a:pt x="11226" y="7092"/>
                    <a:pt x="10411" y="7092"/>
                  </a:cubicBezTo>
                  <a:cubicBezTo>
                    <a:pt x="9614" y="7092"/>
                    <a:pt x="8951" y="7737"/>
                    <a:pt x="8951" y="8552"/>
                  </a:cubicBezTo>
                  <a:lnTo>
                    <a:pt x="8951" y="7566"/>
                  </a:lnTo>
                  <a:cubicBezTo>
                    <a:pt x="8951" y="6770"/>
                    <a:pt x="8306" y="6106"/>
                    <a:pt x="7509" y="6106"/>
                  </a:cubicBezTo>
                  <a:cubicBezTo>
                    <a:pt x="6694" y="6106"/>
                    <a:pt x="6049" y="6770"/>
                    <a:pt x="6049" y="7566"/>
                  </a:cubicBezTo>
                  <a:lnTo>
                    <a:pt x="6049" y="1461"/>
                  </a:lnTo>
                  <a:cubicBezTo>
                    <a:pt x="6049" y="645"/>
                    <a:pt x="5386" y="1"/>
                    <a:pt x="4589" y="1"/>
                  </a:cubicBez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2"/>
            <p:cNvSpPr/>
            <p:nvPr/>
          </p:nvSpPr>
          <p:spPr>
            <a:xfrm>
              <a:off x="1783838" y="3624350"/>
              <a:ext cx="28475" cy="24475"/>
            </a:xfrm>
            <a:custGeom>
              <a:avLst/>
              <a:gdLst/>
              <a:ahLst/>
              <a:cxnLst/>
              <a:rect l="l" t="t" r="r" b="b"/>
              <a:pathLst>
                <a:path w="1139" h="979" extrusionOk="0">
                  <a:moveTo>
                    <a:pt x="492" y="1"/>
                  </a:moveTo>
                  <a:cubicBezTo>
                    <a:pt x="242" y="1"/>
                    <a:pt x="1" y="191"/>
                    <a:pt x="1" y="485"/>
                  </a:cubicBezTo>
                  <a:cubicBezTo>
                    <a:pt x="1" y="751"/>
                    <a:pt x="209" y="978"/>
                    <a:pt x="475" y="978"/>
                  </a:cubicBezTo>
                  <a:cubicBezTo>
                    <a:pt x="911" y="978"/>
                    <a:pt x="1138" y="466"/>
                    <a:pt x="835" y="144"/>
                  </a:cubicBezTo>
                  <a:cubicBezTo>
                    <a:pt x="736" y="45"/>
                    <a:pt x="613" y="1"/>
                    <a:pt x="49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2"/>
            <p:cNvSpPr/>
            <p:nvPr/>
          </p:nvSpPr>
          <p:spPr>
            <a:xfrm>
              <a:off x="1461488" y="3301325"/>
              <a:ext cx="394900" cy="573125"/>
            </a:xfrm>
            <a:custGeom>
              <a:avLst/>
              <a:gdLst/>
              <a:ahLst/>
              <a:cxnLst/>
              <a:rect l="l" t="t" r="r" b="b"/>
              <a:pathLst>
                <a:path w="15796" h="22925" extrusionOk="0">
                  <a:moveTo>
                    <a:pt x="5120" y="972"/>
                  </a:moveTo>
                  <a:cubicBezTo>
                    <a:pt x="5604" y="972"/>
                    <a:pt x="6087" y="1299"/>
                    <a:pt x="6087" y="1954"/>
                  </a:cubicBezTo>
                  <a:lnTo>
                    <a:pt x="6087" y="11472"/>
                  </a:lnTo>
                  <a:cubicBezTo>
                    <a:pt x="6087" y="11795"/>
                    <a:pt x="6334" y="11956"/>
                    <a:pt x="6580" y="11956"/>
                  </a:cubicBezTo>
                  <a:cubicBezTo>
                    <a:pt x="6827" y="11956"/>
                    <a:pt x="7073" y="11795"/>
                    <a:pt x="7073" y="11472"/>
                  </a:cubicBezTo>
                  <a:lnTo>
                    <a:pt x="7073" y="8059"/>
                  </a:lnTo>
                  <a:cubicBezTo>
                    <a:pt x="7073" y="7415"/>
                    <a:pt x="7557" y="7092"/>
                    <a:pt x="8040" y="7092"/>
                  </a:cubicBezTo>
                  <a:cubicBezTo>
                    <a:pt x="8524" y="7092"/>
                    <a:pt x="9008" y="7415"/>
                    <a:pt x="9008" y="8059"/>
                  </a:cubicBezTo>
                  <a:lnTo>
                    <a:pt x="9008" y="11472"/>
                  </a:lnTo>
                  <a:cubicBezTo>
                    <a:pt x="9008" y="11795"/>
                    <a:pt x="9249" y="11956"/>
                    <a:pt x="9491" y="11956"/>
                  </a:cubicBezTo>
                  <a:cubicBezTo>
                    <a:pt x="9733" y="11956"/>
                    <a:pt x="9975" y="11795"/>
                    <a:pt x="9975" y="11472"/>
                  </a:cubicBezTo>
                  <a:lnTo>
                    <a:pt x="9975" y="9045"/>
                  </a:lnTo>
                  <a:cubicBezTo>
                    <a:pt x="9975" y="8391"/>
                    <a:pt x="10463" y="8064"/>
                    <a:pt x="10951" y="8064"/>
                  </a:cubicBezTo>
                  <a:cubicBezTo>
                    <a:pt x="11439" y="8064"/>
                    <a:pt x="11928" y="8391"/>
                    <a:pt x="11928" y="9045"/>
                  </a:cubicBezTo>
                  <a:lnTo>
                    <a:pt x="11928" y="11472"/>
                  </a:lnTo>
                  <a:cubicBezTo>
                    <a:pt x="11928" y="11795"/>
                    <a:pt x="12169" y="11956"/>
                    <a:pt x="12411" y="11956"/>
                  </a:cubicBezTo>
                  <a:cubicBezTo>
                    <a:pt x="12653" y="11956"/>
                    <a:pt x="12895" y="11795"/>
                    <a:pt x="12895" y="11472"/>
                  </a:cubicBezTo>
                  <a:lnTo>
                    <a:pt x="12895" y="10012"/>
                  </a:lnTo>
                  <a:cubicBezTo>
                    <a:pt x="12857" y="9330"/>
                    <a:pt x="13359" y="8988"/>
                    <a:pt x="13862" y="8988"/>
                  </a:cubicBezTo>
                  <a:cubicBezTo>
                    <a:pt x="14364" y="8988"/>
                    <a:pt x="14867" y="9330"/>
                    <a:pt x="14829" y="10012"/>
                  </a:cubicBezTo>
                  <a:lnTo>
                    <a:pt x="14829" y="13805"/>
                  </a:lnTo>
                  <a:cubicBezTo>
                    <a:pt x="14829" y="15985"/>
                    <a:pt x="14184" y="18128"/>
                    <a:pt x="12970" y="19948"/>
                  </a:cubicBezTo>
                  <a:cubicBezTo>
                    <a:pt x="12914" y="20024"/>
                    <a:pt x="12895" y="20119"/>
                    <a:pt x="12895" y="20213"/>
                  </a:cubicBezTo>
                  <a:lnTo>
                    <a:pt x="12895" y="21977"/>
                  </a:lnTo>
                  <a:lnTo>
                    <a:pt x="5120" y="21977"/>
                  </a:lnTo>
                  <a:lnTo>
                    <a:pt x="5120" y="20213"/>
                  </a:lnTo>
                  <a:cubicBezTo>
                    <a:pt x="5120" y="20081"/>
                    <a:pt x="5064" y="19967"/>
                    <a:pt x="4969" y="19872"/>
                  </a:cubicBezTo>
                  <a:cubicBezTo>
                    <a:pt x="4040" y="18962"/>
                    <a:pt x="3243" y="17938"/>
                    <a:pt x="2617" y="16800"/>
                  </a:cubicBezTo>
                  <a:cubicBezTo>
                    <a:pt x="2011" y="15720"/>
                    <a:pt x="1575" y="14582"/>
                    <a:pt x="1290" y="13387"/>
                  </a:cubicBezTo>
                  <a:cubicBezTo>
                    <a:pt x="1044" y="12326"/>
                    <a:pt x="1480" y="11226"/>
                    <a:pt x="2390" y="10638"/>
                  </a:cubicBezTo>
                  <a:lnTo>
                    <a:pt x="3186" y="10107"/>
                  </a:lnTo>
                  <a:lnTo>
                    <a:pt x="3186" y="13406"/>
                  </a:lnTo>
                  <a:cubicBezTo>
                    <a:pt x="3186" y="13729"/>
                    <a:pt x="3428" y="13890"/>
                    <a:pt x="3670" y="13890"/>
                  </a:cubicBezTo>
                  <a:cubicBezTo>
                    <a:pt x="3912" y="13890"/>
                    <a:pt x="4153" y="13729"/>
                    <a:pt x="4153" y="13406"/>
                  </a:cubicBezTo>
                  <a:lnTo>
                    <a:pt x="4153" y="1954"/>
                  </a:lnTo>
                  <a:cubicBezTo>
                    <a:pt x="4153" y="1299"/>
                    <a:pt x="4637" y="972"/>
                    <a:pt x="5120" y="972"/>
                  </a:cubicBezTo>
                  <a:close/>
                  <a:moveTo>
                    <a:pt x="5101" y="1"/>
                  </a:moveTo>
                  <a:cubicBezTo>
                    <a:pt x="4040" y="1"/>
                    <a:pt x="3167" y="873"/>
                    <a:pt x="3167" y="1954"/>
                  </a:cubicBezTo>
                  <a:lnTo>
                    <a:pt x="3167" y="8931"/>
                  </a:lnTo>
                  <a:lnTo>
                    <a:pt x="1840" y="9823"/>
                  </a:lnTo>
                  <a:cubicBezTo>
                    <a:pt x="589" y="10657"/>
                    <a:pt x="1" y="12155"/>
                    <a:pt x="342" y="13615"/>
                  </a:cubicBezTo>
                  <a:lnTo>
                    <a:pt x="361" y="13615"/>
                  </a:lnTo>
                  <a:cubicBezTo>
                    <a:pt x="949" y="16175"/>
                    <a:pt x="2257" y="18526"/>
                    <a:pt x="4134" y="20403"/>
                  </a:cubicBezTo>
                  <a:lnTo>
                    <a:pt x="4153" y="20403"/>
                  </a:lnTo>
                  <a:lnTo>
                    <a:pt x="4153" y="22451"/>
                  </a:lnTo>
                  <a:cubicBezTo>
                    <a:pt x="4153" y="22716"/>
                    <a:pt x="4362" y="22925"/>
                    <a:pt x="4627" y="22925"/>
                  </a:cubicBezTo>
                  <a:lnTo>
                    <a:pt x="13369" y="22925"/>
                  </a:lnTo>
                  <a:cubicBezTo>
                    <a:pt x="13634" y="22925"/>
                    <a:pt x="13862" y="22716"/>
                    <a:pt x="13843" y="22451"/>
                  </a:cubicBezTo>
                  <a:lnTo>
                    <a:pt x="13843" y="20346"/>
                  </a:lnTo>
                  <a:cubicBezTo>
                    <a:pt x="15113" y="18393"/>
                    <a:pt x="15796" y="16118"/>
                    <a:pt x="15796" y="13786"/>
                  </a:cubicBezTo>
                  <a:lnTo>
                    <a:pt x="15796" y="9993"/>
                  </a:lnTo>
                  <a:cubicBezTo>
                    <a:pt x="15796" y="8851"/>
                    <a:pt x="14853" y="8046"/>
                    <a:pt x="13842" y="8046"/>
                  </a:cubicBezTo>
                  <a:cubicBezTo>
                    <a:pt x="13477" y="8046"/>
                    <a:pt x="13104" y="8150"/>
                    <a:pt x="12762" y="8382"/>
                  </a:cubicBezTo>
                  <a:cubicBezTo>
                    <a:pt x="12496" y="7604"/>
                    <a:pt x="11757" y="7092"/>
                    <a:pt x="10942" y="7092"/>
                  </a:cubicBezTo>
                  <a:cubicBezTo>
                    <a:pt x="10913" y="7091"/>
                    <a:pt x="10885" y="7090"/>
                    <a:pt x="10856" y="7090"/>
                  </a:cubicBezTo>
                  <a:cubicBezTo>
                    <a:pt x="10489" y="7090"/>
                    <a:pt x="10142" y="7203"/>
                    <a:pt x="9861" y="7415"/>
                  </a:cubicBezTo>
                  <a:cubicBezTo>
                    <a:pt x="9566" y="6597"/>
                    <a:pt x="8806" y="6111"/>
                    <a:pt x="8018" y="6111"/>
                  </a:cubicBezTo>
                  <a:cubicBezTo>
                    <a:pt x="7691" y="6111"/>
                    <a:pt x="7360" y="6194"/>
                    <a:pt x="7054" y="6372"/>
                  </a:cubicBezTo>
                  <a:lnTo>
                    <a:pt x="7054" y="1954"/>
                  </a:lnTo>
                  <a:cubicBezTo>
                    <a:pt x="7054" y="873"/>
                    <a:pt x="6182" y="1"/>
                    <a:pt x="510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2"/>
            <p:cNvSpPr/>
            <p:nvPr/>
          </p:nvSpPr>
          <p:spPr>
            <a:xfrm>
              <a:off x="1741663" y="3674550"/>
              <a:ext cx="63050" cy="117175"/>
            </a:xfrm>
            <a:custGeom>
              <a:avLst/>
              <a:gdLst/>
              <a:ahLst/>
              <a:cxnLst/>
              <a:rect l="l" t="t" r="r" b="b"/>
              <a:pathLst>
                <a:path w="2522" h="4687" extrusionOk="0">
                  <a:moveTo>
                    <a:pt x="2023" y="1"/>
                  </a:moveTo>
                  <a:cubicBezTo>
                    <a:pt x="1835" y="1"/>
                    <a:pt x="1648" y="106"/>
                    <a:pt x="1574" y="336"/>
                  </a:cubicBezTo>
                  <a:cubicBezTo>
                    <a:pt x="1365" y="1625"/>
                    <a:pt x="872" y="2857"/>
                    <a:pt x="152" y="3938"/>
                  </a:cubicBezTo>
                  <a:cubicBezTo>
                    <a:pt x="0" y="4147"/>
                    <a:pt x="57" y="4469"/>
                    <a:pt x="284" y="4602"/>
                  </a:cubicBezTo>
                  <a:cubicBezTo>
                    <a:pt x="370" y="4659"/>
                    <a:pt x="464" y="4687"/>
                    <a:pt x="556" y="4687"/>
                  </a:cubicBezTo>
                  <a:cubicBezTo>
                    <a:pt x="707" y="4687"/>
                    <a:pt x="854" y="4611"/>
                    <a:pt x="948" y="4469"/>
                  </a:cubicBezTo>
                  <a:cubicBezTo>
                    <a:pt x="1763" y="3275"/>
                    <a:pt x="2294" y="1909"/>
                    <a:pt x="2522" y="506"/>
                  </a:cubicBezTo>
                  <a:cubicBezTo>
                    <a:pt x="2522" y="183"/>
                    <a:pt x="2271" y="1"/>
                    <a:pt x="202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2"/>
            <p:cNvSpPr/>
            <p:nvPr/>
          </p:nvSpPr>
          <p:spPr>
            <a:xfrm>
              <a:off x="1490888" y="3250125"/>
              <a:ext cx="196750" cy="112150"/>
            </a:xfrm>
            <a:custGeom>
              <a:avLst/>
              <a:gdLst/>
              <a:ahLst/>
              <a:cxnLst/>
              <a:rect l="l" t="t" r="r" b="b"/>
              <a:pathLst>
                <a:path w="7870" h="4486" extrusionOk="0">
                  <a:moveTo>
                    <a:pt x="3925" y="1"/>
                  </a:moveTo>
                  <a:cubicBezTo>
                    <a:pt x="1745" y="1"/>
                    <a:pt x="0" y="1802"/>
                    <a:pt x="38" y="4002"/>
                  </a:cubicBezTo>
                  <a:cubicBezTo>
                    <a:pt x="38" y="4267"/>
                    <a:pt x="247" y="4476"/>
                    <a:pt x="512" y="4476"/>
                  </a:cubicBezTo>
                  <a:lnTo>
                    <a:pt x="550" y="4476"/>
                  </a:lnTo>
                  <a:cubicBezTo>
                    <a:pt x="816" y="4476"/>
                    <a:pt x="1024" y="4267"/>
                    <a:pt x="1024" y="4002"/>
                  </a:cubicBezTo>
                  <a:cubicBezTo>
                    <a:pt x="1024" y="2390"/>
                    <a:pt x="2314" y="1082"/>
                    <a:pt x="3925" y="1082"/>
                  </a:cubicBezTo>
                  <a:cubicBezTo>
                    <a:pt x="5537" y="1082"/>
                    <a:pt x="6846" y="2390"/>
                    <a:pt x="6846" y="4002"/>
                  </a:cubicBezTo>
                  <a:cubicBezTo>
                    <a:pt x="6846" y="4324"/>
                    <a:pt x="7087" y="4485"/>
                    <a:pt x="7329" y="4485"/>
                  </a:cubicBezTo>
                  <a:cubicBezTo>
                    <a:pt x="7571" y="4485"/>
                    <a:pt x="7813" y="4324"/>
                    <a:pt x="7813" y="4002"/>
                  </a:cubicBezTo>
                  <a:cubicBezTo>
                    <a:pt x="7869" y="1802"/>
                    <a:pt x="6125" y="1"/>
                    <a:pt x="392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4" name="Google Shape;2724;p12"/>
          <p:cNvGrpSpPr/>
          <p:nvPr/>
        </p:nvGrpSpPr>
        <p:grpSpPr>
          <a:xfrm>
            <a:off x="3624823" y="3379917"/>
            <a:ext cx="365755" cy="365754"/>
            <a:chOff x="2072538" y="3306075"/>
            <a:chExt cx="511975" cy="514350"/>
          </a:xfrm>
        </p:grpSpPr>
        <p:sp>
          <p:nvSpPr>
            <p:cNvPr id="2725" name="Google Shape;2725;p12"/>
            <p:cNvSpPr/>
            <p:nvPr/>
          </p:nvSpPr>
          <p:spPr>
            <a:xfrm>
              <a:off x="2083913" y="3356325"/>
              <a:ext cx="488275" cy="200050"/>
            </a:xfrm>
            <a:custGeom>
              <a:avLst/>
              <a:gdLst/>
              <a:ahLst/>
              <a:cxnLst/>
              <a:rect l="l" t="t" r="r" b="b"/>
              <a:pathLst>
                <a:path w="19531" h="8002" extrusionOk="0">
                  <a:moveTo>
                    <a:pt x="9765" y="0"/>
                  </a:moveTo>
                  <a:cubicBezTo>
                    <a:pt x="9769" y="0"/>
                    <a:pt x="9772" y="0"/>
                    <a:pt x="9775" y="0"/>
                  </a:cubicBezTo>
                  <a:lnTo>
                    <a:pt x="9775" y="0"/>
                  </a:lnTo>
                  <a:cubicBezTo>
                    <a:pt x="9778" y="0"/>
                    <a:pt x="9781" y="0"/>
                    <a:pt x="9784" y="0"/>
                  </a:cubicBezTo>
                  <a:close/>
                  <a:moveTo>
                    <a:pt x="9775" y="0"/>
                  </a:moveTo>
                  <a:lnTo>
                    <a:pt x="9775" y="0"/>
                  </a:lnTo>
                  <a:cubicBezTo>
                    <a:pt x="4887" y="4"/>
                    <a:pt x="607" y="2885"/>
                    <a:pt x="0" y="7604"/>
                  </a:cubicBezTo>
                  <a:cubicBezTo>
                    <a:pt x="285" y="6902"/>
                    <a:pt x="1271" y="6390"/>
                    <a:pt x="2389" y="6390"/>
                  </a:cubicBezTo>
                  <a:cubicBezTo>
                    <a:pt x="3717" y="6390"/>
                    <a:pt x="4854" y="7111"/>
                    <a:pt x="4854" y="8002"/>
                  </a:cubicBezTo>
                  <a:cubicBezTo>
                    <a:pt x="4854" y="7945"/>
                    <a:pt x="4854" y="7907"/>
                    <a:pt x="4854" y="7869"/>
                  </a:cubicBezTo>
                  <a:cubicBezTo>
                    <a:pt x="4968" y="7035"/>
                    <a:pt x="6049" y="6390"/>
                    <a:pt x="7319" y="6390"/>
                  </a:cubicBezTo>
                  <a:cubicBezTo>
                    <a:pt x="8628" y="6390"/>
                    <a:pt x="9765" y="7111"/>
                    <a:pt x="9765" y="8002"/>
                  </a:cubicBezTo>
                  <a:cubicBezTo>
                    <a:pt x="9765" y="7111"/>
                    <a:pt x="10903" y="6390"/>
                    <a:pt x="12230" y="6390"/>
                  </a:cubicBezTo>
                  <a:cubicBezTo>
                    <a:pt x="13501" y="6390"/>
                    <a:pt x="14582" y="7035"/>
                    <a:pt x="14676" y="7869"/>
                  </a:cubicBezTo>
                  <a:cubicBezTo>
                    <a:pt x="14679" y="7874"/>
                    <a:pt x="14681" y="7879"/>
                    <a:pt x="14683" y="7884"/>
                  </a:cubicBezTo>
                  <a:lnTo>
                    <a:pt x="14683" y="7884"/>
                  </a:lnTo>
                  <a:cubicBezTo>
                    <a:pt x="14778" y="7048"/>
                    <a:pt x="15873" y="6390"/>
                    <a:pt x="17141" y="6390"/>
                  </a:cubicBezTo>
                  <a:cubicBezTo>
                    <a:pt x="18279" y="6390"/>
                    <a:pt x="19265" y="6902"/>
                    <a:pt x="19531" y="7604"/>
                  </a:cubicBezTo>
                  <a:cubicBezTo>
                    <a:pt x="18943" y="2885"/>
                    <a:pt x="14644" y="4"/>
                    <a:pt x="9775" y="0"/>
                  </a:cubicBezTo>
                  <a:close/>
                  <a:moveTo>
                    <a:pt x="14683" y="7884"/>
                  </a:moveTo>
                  <a:cubicBezTo>
                    <a:pt x="14679" y="7923"/>
                    <a:pt x="14676" y="7962"/>
                    <a:pt x="14676" y="8002"/>
                  </a:cubicBezTo>
                  <a:cubicBezTo>
                    <a:pt x="14693" y="7953"/>
                    <a:pt x="14695" y="7918"/>
                    <a:pt x="14683" y="788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2"/>
            <p:cNvSpPr/>
            <p:nvPr/>
          </p:nvSpPr>
          <p:spPr>
            <a:xfrm>
              <a:off x="2228488" y="3668225"/>
              <a:ext cx="119950" cy="139875"/>
            </a:xfrm>
            <a:custGeom>
              <a:avLst/>
              <a:gdLst/>
              <a:ahLst/>
              <a:cxnLst/>
              <a:rect l="l" t="t" r="r" b="b"/>
              <a:pathLst>
                <a:path w="4798" h="5595" extrusionOk="0">
                  <a:moveTo>
                    <a:pt x="3186" y="1"/>
                  </a:moveTo>
                  <a:lnTo>
                    <a:pt x="3186" y="3205"/>
                  </a:lnTo>
                  <a:cubicBezTo>
                    <a:pt x="3224" y="3765"/>
                    <a:pt x="2812" y="4044"/>
                    <a:pt x="2397" y="4044"/>
                  </a:cubicBezTo>
                  <a:cubicBezTo>
                    <a:pt x="1982" y="4044"/>
                    <a:pt x="1565" y="3765"/>
                    <a:pt x="1593" y="3205"/>
                  </a:cubicBezTo>
                  <a:cubicBezTo>
                    <a:pt x="1565" y="2693"/>
                    <a:pt x="1181" y="2437"/>
                    <a:pt x="797" y="2437"/>
                  </a:cubicBezTo>
                  <a:cubicBezTo>
                    <a:pt x="413" y="2437"/>
                    <a:pt x="29" y="2693"/>
                    <a:pt x="1" y="3205"/>
                  </a:cubicBezTo>
                  <a:cubicBezTo>
                    <a:pt x="1" y="4514"/>
                    <a:pt x="1062" y="5594"/>
                    <a:pt x="2390" y="5594"/>
                  </a:cubicBezTo>
                  <a:cubicBezTo>
                    <a:pt x="3717" y="5594"/>
                    <a:pt x="4798" y="4514"/>
                    <a:pt x="4798" y="3205"/>
                  </a:cubicBezTo>
                  <a:lnTo>
                    <a:pt x="4798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2"/>
            <p:cNvSpPr/>
            <p:nvPr/>
          </p:nvSpPr>
          <p:spPr>
            <a:xfrm>
              <a:off x="2314763" y="3426000"/>
              <a:ext cx="23725" cy="20000"/>
            </a:xfrm>
            <a:custGeom>
              <a:avLst/>
              <a:gdLst/>
              <a:ahLst/>
              <a:cxnLst/>
              <a:rect l="l" t="t" r="r" b="b"/>
              <a:pathLst>
                <a:path w="949" h="800" extrusionOk="0">
                  <a:moveTo>
                    <a:pt x="550" y="0"/>
                  </a:moveTo>
                  <a:cubicBezTo>
                    <a:pt x="190" y="0"/>
                    <a:pt x="1" y="437"/>
                    <a:pt x="266" y="683"/>
                  </a:cubicBezTo>
                  <a:cubicBezTo>
                    <a:pt x="346" y="763"/>
                    <a:pt x="446" y="799"/>
                    <a:pt x="544" y="799"/>
                  </a:cubicBezTo>
                  <a:cubicBezTo>
                    <a:pt x="749" y="799"/>
                    <a:pt x="949" y="642"/>
                    <a:pt x="949" y="399"/>
                  </a:cubicBezTo>
                  <a:cubicBezTo>
                    <a:pt x="949" y="190"/>
                    <a:pt x="759" y="0"/>
                    <a:pt x="5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2"/>
            <p:cNvSpPr/>
            <p:nvPr/>
          </p:nvSpPr>
          <p:spPr>
            <a:xfrm>
              <a:off x="2072538" y="3306075"/>
              <a:ext cx="511975" cy="514350"/>
            </a:xfrm>
            <a:custGeom>
              <a:avLst/>
              <a:gdLst/>
              <a:ahLst/>
              <a:cxnLst/>
              <a:rect l="l" t="t" r="r" b="b"/>
              <a:pathLst>
                <a:path w="20479" h="20574" extrusionOk="0">
                  <a:moveTo>
                    <a:pt x="10638" y="2446"/>
                  </a:moveTo>
                  <a:cubicBezTo>
                    <a:pt x="12666" y="2712"/>
                    <a:pt x="14221" y="5158"/>
                    <a:pt x="14638" y="8552"/>
                  </a:cubicBezTo>
                  <a:lnTo>
                    <a:pt x="14563" y="8495"/>
                  </a:lnTo>
                  <a:cubicBezTo>
                    <a:pt x="14022" y="8189"/>
                    <a:pt x="13414" y="8019"/>
                    <a:pt x="12785" y="8019"/>
                  </a:cubicBezTo>
                  <a:cubicBezTo>
                    <a:pt x="12752" y="8019"/>
                    <a:pt x="12719" y="8020"/>
                    <a:pt x="12685" y="8021"/>
                  </a:cubicBezTo>
                  <a:cubicBezTo>
                    <a:pt x="12655" y="8020"/>
                    <a:pt x="12625" y="8020"/>
                    <a:pt x="12595" y="8020"/>
                  </a:cubicBezTo>
                  <a:cubicBezTo>
                    <a:pt x="11905" y="8020"/>
                    <a:pt x="11219" y="8228"/>
                    <a:pt x="10638" y="8628"/>
                  </a:cubicBezTo>
                  <a:lnTo>
                    <a:pt x="10638" y="6807"/>
                  </a:lnTo>
                  <a:cubicBezTo>
                    <a:pt x="10638" y="6542"/>
                    <a:pt x="10434" y="6409"/>
                    <a:pt x="10232" y="6409"/>
                  </a:cubicBezTo>
                  <a:cubicBezTo>
                    <a:pt x="10031" y="6409"/>
                    <a:pt x="9832" y="6542"/>
                    <a:pt x="9841" y="6807"/>
                  </a:cubicBezTo>
                  <a:lnTo>
                    <a:pt x="9841" y="8628"/>
                  </a:lnTo>
                  <a:cubicBezTo>
                    <a:pt x="9260" y="8228"/>
                    <a:pt x="8574" y="8020"/>
                    <a:pt x="7867" y="8020"/>
                  </a:cubicBezTo>
                  <a:cubicBezTo>
                    <a:pt x="7836" y="8020"/>
                    <a:pt x="7805" y="8020"/>
                    <a:pt x="7774" y="8021"/>
                  </a:cubicBezTo>
                  <a:cubicBezTo>
                    <a:pt x="7741" y="8020"/>
                    <a:pt x="7708" y="8019"/>
                    <a:pt x="7675" y="8019"/>
                  </a:cubicBezTo>
                  <a:cubicBezTo>
                    <a:pt x="7046" y="8019"/>
                    <a:pt x="6437" y="8189"/>
                    <a:pt x="5897" y="8495"/>
                  </a:cubicBezTo>
                  <a:lnTo>
                    <a:pt x="5821" y="8552"/>
                  </a:lnTo>
                  <a:cubicBezTo>
                    <a:pt x="6239" y="5158"/>
                    <a:pt x="7812" y="2731"/>
                    <a:pt x="9841" y="2446"/>
                  </a:cubicBezTo>
                  <a:lnTo>
                    <a:pt x="9841" y="3603"/>
                  </a:lnTo>
                  <a:cubicBezTo>
                    <a:pt x="9841" y="3868"/>
                    <a:pt x="10040" y="4001"/>
                    <a:pt x="10239" y="4001"/>
                  </a:cubicBezTo>
                  <a:cubicBezTo>
                    <a:pt x="10438" y="4001"/>
                    <a:pt x="10638" y="3868"/>
                    <a:pt x="10638" y="3603"/>
                  </a:cubicBezTo>
                  <a:lnTo>
                    <a:pt x="10638" y="2446"/>
                  </a:lnTo>
                  <a:close/>
                  <a:moveTo>
                    <a:pt x="7547" y="2712"/>
                  </a:moveTo>
                  <a:lnTo>
                    <a:pt x="7547" y="2712"/>
                  </a:lnTo>
                  <a:cubicBezTo>
                    <a:pt x="5957" y="4150"/>
                    <a:pt x="5218" y="6532"/>
                    <a:pt x="4988" y="8672"/>
                  </a:cubicBezTo>
                  <a:lnTo>
                    <a:pt x="4988" y="8672"/>
                  </a:lnTo>
                  <a:cubicBezTo>
                    <a:pt x="4389" y="8241"/>
                    <a:pt x="3669" y="8001"/>
                    <a:pt x="2928" y="8001"/>
                  </a:cubicBezTo>
                  <a:cubicBezTo>
                    <a:pt x="2900" y="8001"/>
                    <a:pt x="2872" y="8001"/>
                    <a:pt x="2844" y="8002"/>
                  </a:cubicBezTo>
                  <a:cubicBezTo>
                    <a:pt x="2257" y="8002"/>
                    <a:pt x="1669" y="8135"/>
                    <a:pt x="1119" y="8400"/>
                  </a:cubicBezTo>
                  <a:cubicBezTo>
                    <a:pt x="1972" y="5575"/>
                    <a:pt x="4380" y="3470"/>
                    <a:pt x="7547" y="2712"/>
                  </a:cubicBezTo>
                  <a:close/>
                  <a:moveTo>
                    <a:pt x="12932" y="2731"/>
                  </a:moveTo>
                  <a:cubicBezTo>
                    <a:pt x="16099" y="3489"/>
                    <a:pt x="18507" y="5594"/>
                    <a:pt x="19341" y="8419"/>
                  </a:cubicBezTo>
                  <a:cubicBezTo>
                    <a:pt x="18840" y="8169"/>
                    <a:pt x="18288" y="8019"/>
                    <a:pt x="17717" y="8019"/>
                  </a:cubicBezTo>
                  <a:cubicBezTo>
                    <a:pt x="17683" y="8019"/>
                    <a:pt x="17649" y="8020"/>
                    <a:pt x="17615" y="8021"/>
                  </a:cubicBezTo>
                  <a:cubicBezTo>
                    <a:pt x="17588" y="8020"/>
                    <a:pt x="17560" y="8020"/>
                    <a:pt x="17532" y="8020"/>
                  </a:cubicBezTo>
                  <a:cubicBezTo>
                    <a:pt x="16785" y="8020"/>
                    <a:pt x="16076" y="8265"/>
                    <a:pt x="15473" y="8704"/>
                  </a:cubicBezTo>
                  <a:cubicBezTo>
                    <a:pt x="15264" y="6561"/>
                    <a:pt x="14525" y="4172"/>
                    <a:pt x="12932" y="2731"/>
                  </a:cubicBezTo>
                  <a:close/>
                  <a:moveTo>
                    <a:pt x="10638" y="14885"/>
                  </a:moveTo>
                  <a:lnTo>
                    <a:pt x="10638" y="17691"/>
                  </a:lnTo>
                  <a:cubicBezTo>
                    <a:pt x="10638" y="18791"/>
                    <a:pt x="9746" y="19682"/>
                    <a:pt x="8628" y="19682"/>
                  </a:cubicBezTo>
                  <a:cubicBezTo>
                    <a:pt x="7528" y="19682"/>
                    <a:pt x="6637" y="18791"/>
                    <a:pt x="6637" y="17691"/>
                  </a:cubicBezTo>
                  <a:cubicBezTo>
                    <a:pt x="6656" y="17445"/>
                    <a:pt x="6845" y="17321"/>
                    <a:pt x="7035" y="17321"/>
                  </a:cubicBezTo>
                  <a:cubicBezTo>
                    <a:pt x="7225" y="17321"/>
                    <a:pt x="7414" y="17445"/>
                    <a:pt x="7433" y="17691"/>
                  </a:cubicBezTo>
                  <a:cubicBezTo>
                    <a:pt x="7395" y="18374"/>
                    <a:pt x="7945" y="18943"/>
                    <a:pt x="8628" y="18943"/>
                  </a:cubicBezTo>
                  <a:cubicBezTo>
                    <a:pt x="9310" y="18943"/>
                    <a:pt x="9860" y="18374"/>
                    <a:pt x="9841" y="17691"/>
                  </a:cubicBezTo>
                  <a:lnTo>
                    <a:pt x="9841" y="14885"/>
                  </a:lnTo>
                  <a:close/>
                  <a:moveTo>
                    <a:pt x="10232" y="0"/>
                  </a:moveTo>
                  <a:cubicBezTo>
                    <a:pt x="10031" y="0"/>
                    <a:pt x="9832" y="133"/>
                    <a:pt x="9841" y="398"/>
                  </a:cubicBezTo>
                  <a:lnTo>
                    <a:pt x="9841" y="1612"/>
                  </a:lnTo>
                  <a:cubicBezTo>
                    <a:pt x="4949" y="1764"/>
                    <a:pt x="702" y="4741"/>
                    <a:pt x="76" y="9519"/>
                  </a:cubicBezTo>
                  <a:cubicBezTo>
                    <a:pt x="19" y="9671"/>
                    <a:pt x="0" y="9841"/>
                    <a:pt x="0" y="9993"/>
                  </a:cubicBezTo>
                  <a:cubicBezTo>
                    <a:pt x="0" y="10220"/>
                    <a:pt x="171" y="10391"/>
                    <a:pt x="398" y="10391"/>
                  </a:cubicBezTo>
                  <a:lnTo>
                    <a:pt x="417" y="10391"/>
                  </a:lnTo>
                  <a:cubicBezTo>
                    <a:pt x="626" y="10391"/>
                    <a:pt x="797" y="10239"/>
                    <a:pt x="816" y="10031"/>
                  </a:cubicBezTo>
                  <a:cubicBezTo>
                    <a:pt x="816" y="9917"/>
                    <a:pt x="834" y="9822"/>
                    <a:pt x="853" y="9708"/>
                  </a:cubicBezTo>
                  <a:cubicBezTo>
                    <a:pt x="1100" y="9197"/>
                    <a:pt x="1934" y="8798"/>
                    <a:pt x="2844" y="8798"/>
                  </a:cubicBezTo>
                  <a:cubicBezTo>
                    <a:pt x="3944" y="8798"/>
                    <a:pt x="4911" y="9348"/>
                    <a:pt x="4911" y="9993"/>
                  </a:cubicBezTo>
                  <a:cubicBezTo>
                    <a:pt x="4911" y="10220"/>
                    <a:pt x="5082" y="10391"/>
                    <a:pt x="5309" y="10391"/>
                  </a:cubicBezTo>
                  <a:lnTo>
                    <a:pt x="5366" y="10391"/>
                  </a:lnTo>
                  <a:cubicBezTo>
                    <a:pt x="5556" y="10372"/>
                    <a:pt x="5708" y="10220"/>
                    <a:pt x="5727" y="10012"/>
                  </a:cubicBezTo>
                  <a:lnTo>
                    <a:pt x="5727" y="9917"/>
                  </a:lnTo>
                  <a:cubicBezTo>
                    <a:pt x="5802" y="9310"/>
                    <a:pt x="6750" y="8798"/>
                    <a:pt x="7774" y="8798"/>
                  </a:cubicBezTo>
                  <a:cubicBezTo>
                    <a:pt x="8874" y="8798"/>
                    <a:pt x="9841" y="9367"/>
                    <a:pt x="9841" y="9993"/>
                  </a:cubicBezTo>
                  <a:lnTo>
                    <a:pt x="9841" y="14089"/>
                  </a:lnTo>
                  <a:lnTo>
                    <a:pt x="9424" y="14089"/>
                  </a:lnTo>
                  <a:cubicBezTo>
                    <a:pt x="9215" y="14089"/>
                    <a:pt x="9026" y="14259"/>
                    <a:pt x="9026" y="14487"/>
                  </a:cubicBezTo>
                  <a:lnTo>
                    <a:pt x="9026" y="17672"/>
                  </a:lnTo>
                  <a:cubicBezTo>
                    <a:pt x="9026" y="17947"/>
                    <a:pt x="8827" y="18085"/>
                    <a:pt x="8628" y="18085"/>
                  </a:cubicBezTo>
                  <a:cubicBezTo>
                    <a:pt x="8429" y="18085"/>
                    <a:pt x="8229" y="17947"/>
                    <a:pt x="8229" y="17672"/>
                  </a:cubicBezTo>
                  <a:cubicBezTo>
                    <a:pt x="8201" y="16914"/>
                    <a:pt x="7618" y="16535"/>
                    <a:pt x="7035" y="16535"/>
                  </a:cubicBezTo>
                  <a:cubicBezTo>
                    <a:pt x="6452" y="16535"/>
                    <a:pt x="5869" y="16914"/>
                    <a:pt x="5840" y="17672"/>
                  </a:cubicBezTo>
                  <a:cubicBezTo>
                    <a:pt x="5783" y="19265"/>
                    <a:pt x="7054" y="20573"/>
                    <a:pt x="8628" y="20573"/>
                  </a:cubicBezTo>
                  <a:cubicBezTo>
                    <a:pt x="10201" y="20573"/>
                    <a:pt x="11472" y="19265"/>
                    <a:pt x="11434" y="17672"/>
                  </a:cubicBezTo>
                  <a:lnTo>
                    <a:pt x="11434" y="14487"/>
                  </a:lnTo>
                  <a:cubicBezTo>
                    <a:pt x="11434" y="14259"/>
                    <a:pt x="11244" y="14089"/>
                    <a:pt x="11036" y="14089"/>
                  </a:cubicBezTo>
                  <a:lnTo>
                    <a:pt x="10638" y="14089"/>
                  </a:lnTo>
                  <a:lnTo>
                    <a:pt x="10638" y="10012"/>
                  </a:lnTo>
                  <a:cubicBezTo>
                    <a:pt x="10638" y="9367"/>
                    <a:pt x="11605" y="8798"/>
                    <a:pt x="12685" y="8798"/>
                  </a:cubicBezTo>
                  <a:cubicBezTo>
                    <a:pt x="13728" y="8798"/>
                    <a:pt x="14657" y="9310"/>
                    <a:pt x="14752" y="9917"/>
                  </a:cubicBezTo>
                  <a:lnTo>
                    <a:pt x="14752" y="10012"/>
                  </a:lnTo>
                  <a:cubicBezTo>
                    <a:pt x="14752" y="10220"/>
                    <a:pt x="14904" y="10372"/>
                    <a:pt x="15113" y="10410"/>
                  </a:cubicBezTo>
                  <a:lnTo>
                    <a:pt x="15169" y="10410"/>
                  </a:lnTo>
                  <a:cubicBezTo>
                    <a:pt x="15378" y="10410"/>
                    <a:pt x="15568" y="10220"/>
                    <a:pt x="15568" y="9993"/>
                  </a:cubicBezTo>
                  <a:cubicBezTo>
                    <a:pt x="15568" y="9367"/>
                    <a:pt x="16516" y="8798"/>
                    <a:pt x="17615" y="8798"/>
                  </a:cubicBezTo>
                  <a:cubicBezTo>
                    <a:pt x="18526" y="8798"/>
                    <a:pt x="19379" y="9197"/>
                    <a:pt x="19625" y="9727"/>
                  </a:cubicBezTo>
                  <a:cubicBezTo>
                    <a:pt x="19625" y="9822"/>
                    <a:pt x="19644" y="9936"/>
                    <a:pt x="19644" y="10031"/>
                  </a:cubicBezTo>
                  <a:cubicBezTo>
                    <a:pt x="19663" y="10239"/>
                    <a:pt x="19834" y="10391"/>
                    <a:pt x="20043" y="10410"/>
                  </a:cubicBezTo>
                  <a:lnTo>
                    <a:pt x="20080" y="10410"/>
                  </a:lnTo>
                  <a:cubicBezTo>
                    <a:pt x="20308" y="10410"/>
                    <a:pt x="20479" y="10220"/>
                    <a:pt x="20479" y="9993"/>
                  </a:cubicBezTo>
                  <a:cubicBezTo>
                    <a:pt x="20479" y="9841"/>
                    <a:pt x="20460" y="9671"/>
                    <a:pt x="20403" y="9519"/>
                  </a:cubicBezTo>
                  <a:cubicBezTo>
                    <a:pt x="19777" y="4760"/>
                    <a:pt x="15530" y="1764"/>
                    <a:pt x="10638" y="1612"/>
                  </a:cubicBezTo>
                  <a:lnTo>
                    <a:pt x="10638" y="398"/>
                  </a:lnTo>
                  <a:cubicBezTo>
                    <a:pt x="10638" y="133"/>
                    <a:pt x="10434" y="0"/>
                    <a:pt x="1023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9" name="Google Shape;2729;p12"/>
          <p:cNvGrpSpPr/>
          <p:nvPr/>
        </p:nvGrpSpPr>
        <p:grpSpPr>
          <a:xfrm>
            <a:off x="5150484" y="3379920"/>
            <a:ext cx="371631" cy="365748"/>
            <a:chOff x="2717688" y="3216950"/>
            <a:chExt cx="577875" cy="564600"/>
          </a:xfrm>
        </p:grpSpPr>
        <p:sp>
          <p:nvSpPr>
            <p:cNvPr id="2730" name="Google Shape;2730;p12"/>
            <p:cNvSpPr/>
            <p:nvPr/>
          </p:nvSpPr>
          <p:spPr>
            <a:xfrm>
              <a:off x="3205488" y="3470550"/>
              <a:ext cx="65900" cy="66400"/>
            </a:xfrm>
            <a:custGeom>
              <a:avLst/>
              <a:gdLst/>
              <a:ahLst/>
              <a:cxnLst/>
              <a:rect l="l" t="t" r="r" b="b"/>
              <a:pathLst>
                <a:path w="2636" h="2656" extrusionOk="0">
                  <a:moveTo>
                    <a:pt x="0" y="1"/>
                  </a:moveTo>
                  <a:lnTo>
                    <a:pt x="0" y="2655"/>
                  </a:lnTo>
                  <a:lnTo>
                    <a:pt x="2636" y="265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2"/>
            <p:cNvSpPr/>
            <p:nvPr/>
          </p:nvSpPr>
          <p:spPr>
            <a:xfrm>
              <a:off x="3194113" y="3228325"/>
              <a:ext cx="77275" cy="66225"/>
            </a:xfrm>
            <a:custGeom>
              <a:avLst/>
              <a:gdLst/>
              <a:ahLst/>
              <a:cxnLst/>
              <a:rect l="l" t="t" r="r" b="b"/>
              <a:pathLst>
                <a:path w="3091" h="2649" extrusionOk="0">
                  <a:moveTo>
                    <a:pt x="1764" y="1"/>
                  </a:moveTo>
                  <a:cubicBezTo>
                    <a:pt x="588" y="1"/>
                    <a:pt x="0" y="1423"/>
                    <a:pt x="834" y="2257"/>
                  </a:cubicBezTo>
                  <a:cubicBezTo>
                    <a:pt x="1105" y="2527"/>
                    <a:pt x="1437" y="2648"/>
                    <a:pt x="1763" y="2648"/>
                  </a:cubicBezTo>
                  <a:cubicBezTo>
                    <a:pt x="2441" y="2648"/>
                    <a:pt x="3091" y="2122"/>
                    <a:pt x="3091" y="1328"/>
                  </a:cubicBezTo>
                  <a:cubicBezTo>
                    <a:pt x="3091" y="588"/>
                    <a:pt x="2503" y="1"/>
                    <a:pt x="1764" y="1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2"/>
            <p:cNvSpPr/>
            <p:nvPr/>
          </p:nvSpPr>
          <p:spPr>
            <a:xfrm>
              <a:off x="2874138" y="3294225"/>
              <a:ext cx="252675" cy="359325"/>
            </a:xfrm>
            <a:custGeom>
              <a:avLst/>
              <a:gdLst/>
              <a:ahLst/>
              <a:cxnLst/>
              <a:rect l="l" t="t" r="r" b="b"/>
              <a:pathLst>
                <a:path w="10107" h="14373" extrusionOk="0">
                  <a:moveTo>
                    <a:pt x="5044" y="0"/>
                  </a:moveTo>
                  <a:lnTo>
                    <a:pt x="0" y="9178"/>
                  </a:lnTo>
                  <a:cubicBezTo>
                    <a:pt x="1157" y="9746"/>
                    <a:pt x="2408" y="10960"/>
                    <a:pt x="2408" y="12344"/>
                  </a:cubicBezTo>
                  <a:lnTo>
                    <a:pt x="2408" y="14373"/>
                  </a:lnTo>
                  <a:lnTo>
                    <a:pt x="7698" y="14373"/>
                  </a:lnTo>
                  <a:lnTo>
                    <a:pt x="7698" y="12344"/>
                  </a:lnTo>
                  <a:cubicBezTo>
                    <a:pt x="7698" y="10960"/>
                    <a:pt x="8931" y="9746"/>
                    <a:pt x="10107" y="9178"/>
                  </a:cubicBezTo>
                  <a:lnTo>
                    <a:pt x="504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2"/>
            <p:cNvSpPr/>
            <p:nvPr/>
          </p:nvSpPr>
          <p:spPr>
            <a:xfrm>
              <a:off x="2934338" y="3653525"/>
              <a:ext cx="132275" cy="116650"/>
            </a:xfrm>
            <a:custGeom>
              <a:avLst/>
              <a:gdLst/>
              <a:ahLst/>
              <a:cxnLst/>
              <a:rect l="l" t="t" r="r" b="b"/>
              <a:pathLst>
                <a:path w="5291" h="4666" extrusionOk="0">
                  <a:moveTo>
                    <a:pt x="0" y="1"/>
                  </a:moveTo>
                  <a:lnTo>
                    <a:pt x="0" y="4665"/>
                  </a:lnTo>
                  <a:lnTo>
                    <a:pt x="5290" y="4665"/>
                  </a:lnTo>
                  <a:lnTo>
                    <a:pt x="5290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2"/>
            <p:cNvSpPr/>
            <p:nvPr/>
          </p:nvSpPr>
          <p:spPr>
            <a:xfrm>
              <a:off x="2967038" y="3228325"/>
              <a:ext cx="66400" cy="65925"/>
            </a:xfrm>
            <a:custGeom>
              <a:avLst/>
              <a:gdLst/>
              <a:ahLst/>
              <a:cxnLst/>
              <a:rect l="l" t="t" r="r" b="b"/>
              <a:pathLst>
                <a:path w="2656" h="2637" extrusionOk="0">
                  <a:moveTo>
                    <a:pt x="1" y="1"/>
                  </a:moveTo>
                  <a:lnTo>
                    <a:pt x="1" y="2636"/>
                  </a:lnTo>
                  <a:lnTo>
                    <a:pt x="2655" y="2636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2"/>
            <p:cNvSpPr/>
            <p:nvPr/>
          </p:nvSpPr>
          <p:spPr>
            <a:xfrm>
              <a:off x="2978413" y="3470550"/>
              <a:ext cx="51225" cy="44350"/>
            </a:xfrm>
            <a:custGeom>
              <a:avLst/>
              <a:gdLst/>
              <a:ahLst/>
              <a:cxnLst/>
              <a:rect l="l" t="t" r="r" b="b"/>
              <a:pathLst>
                <a:path w="2049" h="1774" extrusionOk="0">
                  <a:moveTo>
                    <a:pt x="873" y="1"/>
                  </a:moveTo>
                  <a:cubicBezTo>
                    <a:pt x="380" y="1"/>
                    <a:pt x="1" y="399"/>
                    <a:pt x="1" y="892"/>
                  </a:cubicBezTo>
                  <a:cubicBezTo>
                    <a:pt x="1" y="1420"/>
                    <a:pt x="438" y="1773"/>
                    <a:pt x="891" y="1773"/>
                  </a:cubicBezTo>
                  <a:cubicBezTo>
                    <a:pt x="1105" y="1773"/>
                    <a:pt x="1322" y="1694"/>
                    <a:pt x="1499" y="1518"/>
                  </a:cubicBezTo>
                  <a:cubicBezTo>
                    <a:pt x="2048" y="949"/>
                    <a:pt x="1669" y="1"/>
                    <a:pt x="873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2"/>
            <p:cNvSpPr/>
            <p:nvPr/>
          </p:nvSpPr>
          <p:spPr>
            <a:xfrm>
              <a:off x="2729063" y="34705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" y="1"/>
                  </a:moveTo>
                  <a:lnTo>
                    <a:pt x="1" y="2655"/>
                  </a:lnTo>
                  <a:lnTo>
                    <a:pt x="2655" y="2655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2"/>
            <p:cNvSpPr/>
            <p:nvPr/>
          </p:nvSpPr>
          <p:spPr>
            <a:xfrm>
              <a:off x="2717688" y="3228325"/>
              <a:ext cx="77775" cy="66225"/>
            </a:xfrm>
            <a:custGeom>
              <a:avLst/>
              <a:gdLst/>
              <a:ahLst/>
              <a:cxnLst/>
              <a:rect l="l" t="t" r="r" b="b"/>
              <a:pathLst>
                <a:path w="3111" h="2649" extrusionOk="0">
                  <a:moveTo>
                    <a:pt x="1783" y="1"/>
                  </a:moveTo>
                  <a:cubicBezTo>
                    <a:pt x="608" y="1"/>
                    <a:pt x="1" y="1423"/>
                    <a:pt x="835" y="2257"/>
                  </a:cubicBezTo>
                  <a:cubicBezTo>
                    <a:pt x="1106" y="2527"/>
                    <a:pt x="1440" y="2648"/>
                    <a:pt x="1768" y="2648"/>
                  </a:cubicBezTo>
                  <a:cubicBezTo>
                    <a:pt x="2452" y="2648"/>
                    <a:pt x="3110" y="2122"/>
                    <a:pt x="3110" y="1328"/>
                  </a:cubicBezTo>
                  <a:cubicBezTo>
                    <a:pt x="3110" y="588"/>
                    <a:pt x="2504" y="1"/>
                    <a:pt x="1783" y="1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2"/>
            <p:cNvSpPr/>
            <p:nvPr/>
          </p:nvSpPr>
          <p:spPr>
            <a:xfrm>
              <a:off x="2985538" y="3591900"/>
              <a:ext cx="25600" cy="22075"/>
            </a:xfrm>
            <a:custGeom>
              <a:avLst/>
              <a:gdLst/>
              <a:ahLst/>
              <a:cxnLst/>
              <a:rect l="l" t="t" r="r" b="b"/>
              <a:pathLst>
                <a:path w="1024" h="883" extrusionOk="0">
                  <a:moveTo>
                    <a:pt x="588" y="1"/>
                  </a:moveTo>
                  <a:cubicBezTo>
                    <a:pt x="190" y="1"/>
                    <a:pt x="0" y="475"/>
                    <a:pt x="284" y="759"/>
                  </a:cubicBezTo>
                  <a:cubicBezTo>
                    <a:pt x="369" y="844"/>
                    <a:pt x="475" y="883"/>
                    <a:pt x="580" y="883"/>
                  </a:cubicBezTo>
                  <a:cubicBezTo>
                    <a:pt x="804" y="883"/>
                    <a:pt x="1024" y="708"/>
                    <a:pt x="1024" y="437"/>
                  </a:cubicBezTo>
                  <a:cubicBezTo>
                    <a:pt x="1024" y="191"/>
                    <a:pt x="834" y="1"/>
                    <a:pt x="58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2"/>
            <p:cNvSpPr/>
            <p:nvPr/>
          </p:nvSpPr>
          <p:spPr>
            <a:xfrm>
              <a:off x="2718163" y="3216950"/>
              <a:ext cx="577400" cy="564600"/>
            </a:xfrm>
            <a:custGeom>
              <a:avLst/>
              <a:gdLst/>
              <a:ahLst/>
              <a:cxnLst/>
              <a:rect l="l" t="t" r="r" b="b"/>
              <a:pathLst>
                <a:path w="23096" h="22584" extrusionOk="0">
                  <a:moveTo>
                    <a:pt x="1758" y="889"/>
                  </a:moveTo>
                  <a:cubicBezTo>
                    <a:pt x="2206" y="889"/>
                    <a:pt x="2636" y="1240"/>
                    <a:pt x="2636" y="1764"/>
                  </a:cubicBezTo>
                  <a:cubicBezTo>
                    <a:pt x="2636" y="2257"/>
                    <a:pt x="2257" y="2655"/>
                    <a:pt x="1764" y="2655"/>
                  </a:cubicBezTo>
                  <a:cubicBezTo>
                    <a:pt x="987" y="2655"/>
                    <a:pt x="589" y="1707"/>
                    <a:pt x="1138" y="1157"/>
                  </a:cubicBezTo>
                  <a:cubicBezTo>
                    <a:pt x="1318" y="971"/>
                    <a:pt x="1540" y="889"/>
                    <a:pt x="1758" y="889"/>
                  </a:cubicBezTo>
                  <a:close/>
                  <a:moveTo>
                    <a:pt x="12174" y="892"/>
                  </a:moveTo>
                  <a:lnTo>
                    <a:pt x="12174" y="2655"/>
                  </a:lnTo>
                  <a:lnTo>
                    <a:pt x="10411" y="2655"/>
                  </a:lnTo>
                  <a:lnTo>
                    <a:pt x="10411" y="892"/>
                  </a:lnTo>
                  <a:close/>
                  <a:moveTo>
                    <a:pt x="20802" y="892"/>
                  </a:moveTo>
                  <a:cubicBezTo>
                    <a:pt x="21598" y="892"/>
                    <a:pt x="21977" y="1840"/>
                    <a:pt x="21427" y="2390"/>
                  </a:cubicBezTo>
                  <a:cubicBezTo>
                    <a:pt x="21248" y="2575"/>
                    <a:pt x="21026" y="2658"/>
                    <a:pt x="20808" y="2658"/>
                  </a:cubicBezTo>
                  <a:cubicBezTo>
                    <a:pt x="20359" y="2658"/>
                    <a:pt x="19929" y="2306"/>
                    <a:pt x="19929" y="1783"/>
                  </a:cubicBezTo>
                  <a:cubicBezTo>
                    <a:pt x="19929" y="1290"/>
                    <a:pt x="20328" y="892"/>
                    <a:pt x="20802" y="892"/>
                  </a:cubicBezTo>
                  <a:close/>
                  <a:moveTo>
                    <a:pt x="11283" y="10581"/>
                  </a:moveTo>
                  <a:cubicBezTo>
                    <a:pt x="11681" y="10581"/>
                    <a:pt x="11871" y="11055"/>
                    <a:pt x="11605" y="11339"/>
                  </a:cubicBezTo>
                  <a:cubicBezTo>
                    <a:pt x="11514" y="11431"/>
                    <a:pt x="11402" y="11472"/>
                    <a:pt x="11293" y="11472"/>
                  </a:cubicBezTo>
                  <a:cubicBezTo>
                    <a:pt x="11064" y="11472"/>
                    <a:pt x="10847" y="11293"/>
                    <a:pt x="10847" y="11036"/>
                  </a:cubicBezTo>
                  <a:cubicBezTo>
                    <a:pt x="10847" y="10790"/>
                    <a:pt x="11036" y="10581"/>
                    <a:pt x="11283" y="10581"/>
                  </a:cubicBezTo>
                  <a:close/>
                  <a:moveTo>
                    <a:pt x="2636" y="10600"/>
                  </a:moveTo>
                  <a:lnTo>
                    <a:pt x="2636" y="12344"/>
                  </a:lnTo>
                  <a:lnTo>
                    <a:pt x="873" y="12344"/>
                  </a:lnTo>
                  <a:lnTo>
                    <a:pt x="873" y="10600"/>
                  </a:lnTo>
                  <a:close/>
                  <a:moveTo>
                    <a:pt x="21693" y="10581"/>
                  </a:moveTo>
                  <a:lnTo>
                    <a:pt x="21693" y="12344"/>
                  </a:lnTo>
                  <a:lnTo>
                    <a:pt x="19929" y="12344"/>
                  </a:lnTo>
                  <a:lnTo>
                    <a:pt x="19929" y="10581"/>
                  </a:lnTo>
                  <a:close/>
                  <a:moveTo>
                    <a:pt x="11719" y="4817"/>
                  </a:moveTo>
                  <a:lnTo>
                    <a:pt x="15739" y="12098"/>
                  </a:lnTo>
                  <a:cubicBezTo>
                    <a:pt x="14544" y="12818"/>
                    <a:pt x="13482" y="14051"/>
                    <a:pt x="13482" y="15435"/>
                  </a:cubicBezTo>
                  <a:lnTo>
                    <a:pt x="13482" y="17028"/>
                  </a:lnTo>
                  <a:lnTo>
                    <a:pt x="9083" y="17028"/>
                  </a:lnTo>
                  <a:lnTo>
                    <a:pt x="9083" y="15435"/>
                  </a:lnTo>
                  <a:cubicBezTo>
                    <a:pt x="9083" y="14051"/>
                    <a:pt x="8003" y="12799"/>
                    <a:pt x="6827" y="12098"/>
                  </a:cubicBezTo>
                  <a:lnTo>
                    <a:pt x="10847" y="4817"/>
                  </a:lnTo>
                  <a:lnTo>
                    <a:pt x="10847" y="9785"/>
                  </a:lnTo>
                  <a:cubicBezTo>
                    <a:pt x="9671" y="10202"/>
                    <a:pt x="9671" y="11870"/>
                    <a:pt x="10847" y="12287"/>
                  </a:cubicBezTo>
                  <a:lnTo>
                    <a:pt x="10847" y="13672"/>
                  </a:lnTo>
                  <a:cubicBezTo>
                    <a:pt x="10847" y="13966"/>
                    <a:pt x="11065" y="14113"/>
                    <a:pt x="11283" y="14113"/>
                  </a:cubicBezTo>
                  <a:cubicBezTo>
                    <a:pt x="11501" y="14113"/>
                    <a:pt x="11719" y="13966"/>
                    <a:pt x="11719" y="13672"/>
                  </a:cubicBezTo>
                  <a:lnTo>
                    <a:pt x="11719" y="12287"/>
                  </a:lnTo>
                  <a:cubicBezTo>
                    <a:pt x="12895" y="11870"/>
                    <a:pt x="12895" y="10202"/>
                    <a:pt x="11719" y="9785"/>
                  </a:cubicBezTo>
                  <a:lnTo>
                    <a:pt x="11719" y="4817"/>
                  </a:lnTo>
                  <a:close/>
                  <a:moveTo>
                    <a:pt x="13482" y="17900"/>
                  </a:moveTo>
                  <a:lnTo>
                    <a:pt x="13482" y="21692"/>
                  </a:lnTo>
                  <a:lnTo>
                    <a:pt x="9083" y="21692"/>
                  </a:lnTo>
                  <a:lnTo>
                    <a:pt x="9083" y="17900"/>
                  </a:lnTo>
                  <a:close/>
                  <a:moveTo>
                    <a:pt x="9956" y="0"/>
                  </a:moveTo>
                  <a:cubicBezTo>
                    <a:pt x="9709" y="0"/>
                    <a:pt x="9519" y="209"/>
                    <a:pt x="9519" y="456"/>
                  </a:cubicBezTo>
                  <a:lnTo>
                    <a:pt x="9519" y="1328"/>
                  </a:lnTo>
                  <a:lnTo>
                    <a:pt x="3471" y="1328"/>
                  </a:lnTo>
                  <a:cubicBezTo>
                    <a:pt x="3241" y="424"/>
                    <a:pt x="2516" y="4"/>
                    <a:pt x="1788" y="4"/>
                  </a:cubicBezTo>
                  <a:cubicBezTo>
                    <a:pt x="897" y="4"/>
                    <a:pt x="1" y="635"/>
                    <a:pt x="1" y="1783"/>
                  </a:cubicBezTo>
                  <a:cubicBezTo>
                    <a:pt x="1" y="2919"/>
                    <a:pt x="894" y="3545"/>
                    <a:pt x="1784" y="3545"/>
                  </a:cubicBezTo>
                  <a:cubicBezTo>
                    <a:pt x="2513" y="3545"/>
                    <a:pt x="3240" y="3124"/>
                    <a:pt x="3471" y="2219"/>
                  </a:cubicBezTo>
                  <a:lnTo>
                    <a:pt x="7225" y="2219"/>
                  </a:lnTo>
                  <a:cubicBezTo>
                    <a:pt x="4096" y="3622"/>
                    <a:pt x="1878" y="6485"/>
                    <a:pt x="1404" y="9709"/>
                  </a:cubicBezTo>
                  <a:lnTo>
                    <a:pt x="437" y="9709"/>
                  </a:lnTo>
                  <a:cubicBezTo>
                    <a:pt x="190" y="9709"/>
                    <a:pt x="1" y="9898"/>
                    <a:pt x="1" y="10145"/>
                  </a:cubicBezTo>
                  <a:lnTo>
                    <a:pt x="1" y="12799"/>
                  </a:lnTo>
                  <a:cubicBezTo>
                    <a:pt x="1" y="13027"/>
                    <a:pt x="190" y="13236"/>
                    <a:pt x="437" y="13236"/>
                  </a:cubicBezTo>
                  <a:lnTo>
                    <a:pt x="3091" y="13236"/>
                  </a:lnTo>
                  <a:cubicBezTo>
                    <a:pt x="3319" y="13236"/>
                    <a:pt x="3528" y="13027"/>
                    <a:pt x="3528" y="12799"/>
                  </a:cubicBezTo>
                  <a:lnTo>
                    <a:pt x="3528" y="10145"/>
                  </a:lnTo>
                  <a:cubicBezTo>
                    <a:pt x="3528" y="9898"/>
                    <a:pt x="3319" y="9709"/>
                    <a:pt x="3091" y="9709"/>
                  </a:cubicBezTo>
                  <a:lnTo>
                    <a:pt x="2295" y="9709"/>
                  </a:lnTo>
                  <a:cubicBezTo>
                    <a:pt x="2864" y="6106"/>
                    <a:pt x="5784" y="3129"/>
                    <a:pt x="9519" y="2390"/>
                  </a:cubicBezTo>
                  <a:lnTo>
                    <a:pt x="9519" y="3110"/>
                  </a:lnTo>
                  <a:cubicBezTo>
                    <a:pt x="9519" y="3338"/>
                    <a:pt x="9709" y="3546"/>
                    <a:pt x="9956" y="3546"/>
                  </a:cubicBezTo>
                  <a:lnTo>
                    <a:pt x="10543" y="3546"/>
                  </a:lnTo>
                  <a:lnTo>
                    <a:pt x="5841" y="12079"/>
                  </a:lnTo>
                  <a:cubicBezTo>
                    <a:pt x="5784" y="12174"/>
                    <a:pt x="5765" y="12306"/>
                    <a:pt x="5803" y="12420"/>
                  </a:cubicBezTo>
                  <a:cubicBezTo>
                    <a:pt x="5841" y="12534"/>
                    <a:pt x="5936" y="12629"/>
                    <a:pt x="6049" y="12686"/>
                  </a:cubicBezTo>
                  <a:cubicBezTo>
                    <a:pt x="7092" y="13198"/>
                    <a:pt x="8211" y="14278"/>
                    <a:pt x="8211" y="15454"/>
                  </a:cubicBezTo>
                  <a:lnTo>
                    <a:pt x="8211" y="17047"/>
                  </a:lnTo>
                  <a:lnTo>
                    <a:pt x="7775" y="17047"/>
                  </a:lnTo>
                  <a:cubicBezTo>
                    <a:pt x="7187" y="17047"/>
                    <a:pt x="7187" y="17919"/>
                    <a:pt x="7775" y="17919"/>
                  </a:cubicBezTo>
                  <a:lnTo>
                    <a:pt x="8211" y="17919"/>
                  </a:lnTo>
                  <a:lnTo>
                    <a:pt x="8211" y="22147"/>
                  </a:lnTo>
                  <a:cubicBezTo>
                    <a:pt x="8211" y="22394"/>
                    <a:pt x="8401" y="22584"/>
                    <a:pt x="8647" y="22584"/>
                  </a:cubicBezTo>
                  <a:lnTo>
                    <a:pt x="13937" y="22584"/>
                  </a:lnTo>
                  <a:cubicBezTo>
                    <a:pt x="14184" y="22584"/>
                    <a:pt x="14374" y="22394"/>
                    <a:pt x="14374" y="22147"/>
                  </a:cubicBezTo>
                  <a:lnTo>
                    <a:pt x="14374" y="17900"/>
                  </a:lnTo>
                  <a:lnTo>
                    <a:pt x="14829" y="17900"/>
                  </a:lnTo>
                  <a:cubicBezTo>
                    <a:pt x="15398" y="17900"/>
                    <a:pt x="15398" y="17028"/>
                    <a:pt x="14829" y="17028"/>
                  </a:cubicBezTo>
                  <a:lnTo>
                    <a:pt x="14374" y="17028"/>
                  </a:lnTo>
                  <a:lnTo>
                    <a:pt x="14374" y="15435"/>
                  </a:lnTo>
                  <a:cubicBezTo>
                    <a:pt x="14374" y="14278"/>
                    <a:pt x="15492" y="13179"/>
                    <a:pt x="16535" y="12667"/>
                  </a:cubicBezTo>
                  <a:cubicBezTo>
                    <a:pt x="16763" y="12553"/>
                    <a:pt x="16858" y="12287"/>
                    <a:pt x="16725" y="12060"/>
                  </a:cubicBezTo>
                  <a:lnTo>
                    <a:pt x="12041" y="3527"/>
                  </a:lnTo>
                  <a:lnTo>
                    <a:pt x="12610" y="3527"/>
                  </a:lnTo>
                  <a:cubicBezTo>
                    <a:pt x="12857" y="3527"/>
                    <a:pt x="13065" y="3338"/>
                    <a:pt x="13065" y="3091"/>
                  </a:cubicBezTo>
                  <a:lnTo>
                    <a:pt x="13065" y="2371"/>
                  </a:lnTo>
                  <a:cubicBezTo>
                    <a:pt x="16782" y="3129"/>
                    <a:pt x="19721" y="6087"/>
                    <a:pt x="20271" y="9690"/>
                  </a:cubicBezTo>
                  <a:lnTo>
                    <a:pt x="19493" y="9690"/>
                  </a:lnTo>
                  <a:cubicBezTo>
                    <a:pt x="19247" y="9690"/>
                    <a:pt x="19057" y="9898"/>
                    <a:pt x="19057" y="10145"/>
                  </a:cubicBezTo>
                  <a:lnTo>
                    <a:pt x="19057" y="12780"/>
                  </a:lnTo>
                  <a:cubicBezTo>
                    <a:pt x="19057" y="13027"/>
                    <a:pt x="19247" y="13217"/>
                    <a:pt x="19493" y="13217"/>
                  </a:cubicBezTo>
                  <a:lnTo>
                    <a:pt x="22129" y="13217"/>
                  </a:lnTo>
                  <a:cubicBezTo>
                    <a:pt x="22375" y="13217"/>
                    <a:pt x="22584" y="13027"/>
                    <a:pt x="22584" y="12780"/>
                  </a:cubicBezTo>
                  <a:lnTo>
                    <a:pt x="22584" y="10145"/>
                  </a:lnTo>
                  <a:cubicBezTo>
                    <a:pt x="22584" y="9898"/>
                    <a:pt x="22375" y="9709"/>
                    <a:pt x="22129" y="9709"/>
                  </a:cubicBezTo>
                  <a:lnTo>
                    <a:pt x="21162" y="9709"/>
                  </a:lnTo>
                  <a:cubicBezTo>
                    <a:pt x="20707" y="6466"/>
                    <a:pt x="18488" y="3622"/>
                    <a:pt x="15360" y="2219"/>
                  </a:cubicBezTo>
                  <a:lnTo>
                    <a:pt x="19114" y="2219"/>
                  </a:lnTo>
                  <a:cubicBezTo>
                    <a:pt x="19304" y="2996"/>
                    <a:pt x="20005" y="3527"/>
                    <a:pt x="20821" y="3527"/>
                  </a:cubicBezTo>
                  <a:lnTo>
                    <a:pt x="20802" y="3546"/>
                  </a:lnTo>
                  <a:cubicBezTo>
                    <a:pt x="22281" y="3546"/>
                    <a:pt x="23096" y="1859"/>
                    <a:pt x="22205" y="702"/>
                  </a:cubicBezTo>
                  <a:cubicBezTo>
                    <a:pt x="21844" y="226"/>
                    <a:pt x="21327" y="5"/>
                    <a:pt x="20815" y="5"/>
                  </a:cubicBezTo>
                  <a:cubicBezTo>
                    <a:pt x="20063" y="5"/>
                    <a:pt x="19321" y="482"/>
                    <a:pt x="19095" y="1328"/>
                  </a:cubicBezTo>
                  <a:lnTo>
                    <a:pt x="13046" y="1328"/>
                  </a:lnTo>
                  <a:lnTo>
                    <a:pt x="13046" y="456"/>
                  </a:lnTo>
                  <a:cubicBezTo>
                    <a:pt x="13046" y="209"/>
                    <a:pt x="12857" y="0"/>
                    <a:pt x="1261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13"/>
          <p:cNvSpPr/>
          <p:nvPr/>
        </p:nvSpPr>
        <p:spPr>
          <a:xfrm>
            <a:off x="1359850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13"/>
          <p:cNvSpPr/>
          <p:nvPr/>
        </p:nvSpPr>
        <p:spPr>
          <a:xfrm>
            <a:off x="3308483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13"/>
          <p:cNvSpPr/>
          <p:nvPr/>
        </p:nvSpPr>
        <p:spPr>
          <a:xfrm>
            <a:off x="5257117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7" name="Google Shape;2747;p13"/>
          <p:cNvSpPr/>
          <p:nvPr/>
        </p:nvSpPr>
        <p:spPr>
          <a:xfrm>
            <a:off x="7205750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Google Shape;2748;p1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749" name="Google Shape;2749;p13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0" name="Google Shape;2750;p13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1" name="Google Shape;2751;p13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52" name="Google Shape;2752;p13"/>
          <p:cNvGrpSpPr/>
          <p:nvPr/>
        </p:nvGrpSpPr>
        <p:grpSpPr>
          <a:xfrm>
            <a:off x="1466169" y="2684627"/>
            <a:ext cx="365763" cy="309009"/>
            <a:chOff x="1200313" y="1357500"/>
            <a:chExt cx="531400" cy="448750"/>
          </a:xfrm>
        </p:grpSpPr>
        <p:sp>
          <p:nvSpPr>
            <p:cNvPr id="2753" name="Google Shape;2753;p13"/>
            <p:cNvSpPr/>
            <p:nvPr/>
          </p:nvSpPr>
          <p:spPr>
            <a:xfrm>
              <a:off x="1324963" y="1605700"/>
              <a:ext cx="283025" cy="191050"/>
            </a:xfrm>
            <a:custGeom>
              <a:avLst/>
              <a:gdLst/>
              <a:ahLst/>
              <a:cxnLst/>
              <a:rect l="l" t="t" r="r" b="b"/>
              <a:pathLst>
                <a:path w="11321" h="7642" extrusionOk="0">
                  <a:moveTo>
                    <a:pt x="5651" y="0"/>
                  </a:moveTo>
                  <a:lnTo>
                    <a:pt x="39" y="1385"/>
                  </a:lnTo>
                  <a:cubicBezTo>
                    <a:pt x="1" y="1593"/>
                    <a:pt x="1" y="1783"/>
                    <a:pt x="1" y="1991"/>
                  </a:cubicBezTo>
                  <a:cubicBezTo>
                    <a:pt x="1" y="5101"/>
                    <a:pt x="2523" y="7642"/>
                    <a:pt x="5651" y="7642"/>
                  </a:cubicBezTo>
                  <a:cubicBezTo>
                    <a:pt x="8780" y="7642"/>
                    <a:pt x="11321" y="5101"/>
                    <a:pt x="11321" y="1991"/>
                  </a:cubicBezTo>
                  <a:cubicBezTo>
                    <a:pt x="11321" y="1783"/>
                    <a:pt x="11302" y="1593"/>
                    <a:pt x="11283" y="1385"/>
                  </a:cubicBezTo>
                  <a:lnTo>
                    <a:pt x="5651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3"/>
            <p:cNvSpPr/>
            <p:nvPr/>
          </p:nvSpPr>
          <p:spPr>
            <a:xfrm>
              <a:off x="146623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3622" y="1"/>
                  </a:moveTo>
                  <a:cubicBezTo>
                    <a:pt x="2295" y="1"/>
                    <a:pt x="1024" y="456"/>
                    <a:pt x="0" y="1309"/>
                  </a:cubicBezTo>
                  <a:lnTo>
                    <a:pt x="1555" y="6599"/>
                  </a:lnTo>
                  <a:lnTo>
                    <a:pt x="5632" y="10942"/>
                  </a:lnTo>
                  <a:cubicBezTo>
                    <a:pt x="8192" y="9975"/>
                    <a:pt x="9671" y="7320"/>
                    <a:pt x="9178" y="4627"/>
                  </a:cubicBezTo>
                  <a:cubicBezTo>
                    <a:pt x="8685" y="1954"/>
                    <a:pt x="6353" y="1"/>
                    <a:pt x="3622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3"/>
            <p:cNvSpPr/>
            <p:nvPr/>
          </p:nvSpPr>
          <p:spPr>
            <a:xfrm>
              <a:off x="122448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6049" y="1"/>
                  </a:moveTo>
                  <a:cubicBezTo>
                    <a:pt x="3318" y="1"/>
                    <a:pt x="986" y="1954"/>
                    <a:pt x="493" y="4627"/>
                  </a:cubicBezTo>
                  <a:cubicBezTo>
                    <a:pt x="0" y="7320"/>
                    <a:pt x="1498" y="9975"/>
                    <a:pt x="4058" y="10942"/>
                  </a:cubicBezTo>
                  <a:lnTo>
                    <a:pt x="8059" y="6865"/>
                  </a:lnTo>
                  <a:lnTo>
                    <a:pt x="9670" y="1309"/>
                  </a:lnTo>
                  <a:cubicBezTo>
                    <a:pt x="8665" y="456"/>
                    <a:pt x="7376" y="1"/>
                    <a:pt x="6049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3"/>
            <p:cNvSpPr/>
            <p:nvPr/>
          </p:nvSpPr>
          <p:spPr>
            <a:xfrm>
              <a:off x="1325913" y="1522750"/>
              <a:ext cx="140350" cy="126700"/>
            </a:xfrm>
            <a:custGeom>
              <a:avLst/>
              <a:gdLst/>
              <a:ahLst/>
              <a:cxnLst/>
              <a:rect l="l" t="t" r="r" b="b"/>
              <a:pathLst>
                <a:path w="5614" h="5068" extrusionOk="0">
                  <a:moveTo>
                    <a:pt x="3622" y="0"/>
                  </a:moveTo>
                  <a:cubicBezTo>
                    <a:pt x="1613" y="759"/>
                    <a:pt x="209" y="2579"/>
                    <a:pt x="1" y="4703"/>
                  </a:cubicBezTo>
                  <a:cubicBezTo>
                    <a:pt x="646" y="4948"/>
                    <a:pt x="1323" y="5068"/>
                    <a:pt x="1995" y="5068"/>
                  </a:cubicBezTo>
                  <a:cubicBezTo>
                    <a:pt x="3298" y="5068"/>
                    <a:pt x="4588" y="4617"/>
                    <a:pt x="5613" y="3755"/>
                  </a:cubicBezTo>
                  <a:lnTo>
                    <a:pt x="3622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3"/>
            <p:cNvSpPr/>
            <p:nvPr/>
          </p:nvSpPr>
          <p:spPr>
            <a:xfrm>
              <a:off x="1466238" y="1522750"/>
              <a:ext cx="140800" cy="126700"/>
            </a:xfrm>
            <a:custGeom>
              <a:avLst/>
              <a:gdLst/>
              <a:ahLst/>
              <a:cxnLst/>
              <a:rect l="l" t="t" r="r" b="b"/>
              <a:pathLst>
                <a:path w="5632" h="5068" extrusionOk="0">
                  <a:moveTo>
                    <a:pt x="2010" y="0"/>
                  </a:moveTo>
                  <a:lnTo>
                    <a:pt x="0" y="3755"/>
                  </a:lnTo>
                  <a:cubicBezTo>
                    <a:pt x="1038" y="4617"/>
                    <a:pt x="2324" y="5068"/>
                    <a:pt x="3628" y="5068"/>
                  </a:cubicBezTo>
                  <a:cubicBezTo>
                    <a:pt x="4302" y="5068"/>
                    <a:pt x="4980" y="4948"/>
                    <a:pt x="5632" y="4703"/>
                  </a:cubicBezTo>
                  <a:cubicBezTo>
                    <a:pt x="5404" y="2579"/>
                    <a:pt x="4001" y="759"/>
                    <a:pt x="201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3"/>
            <p:cNvSpPr/>
            <p:nvPr/>
          </p:nvSpPr>
          <p:spPr>
            <a:xfrm>
              <a:off x="1415513" y="1399500"/>
              <a:ext cx="101950" cy="123275"/>
            </a:xfrm>
            <a:custGeom>
              <a:avLst/>
              <a:gdLst/>
              <a:ahLst/>
              <a:cxnLst/>
              <a:rect l="l" t="t" r="r" b="b"/>
              <a:pathLst>
                <a:path w="4078" h="4931" extrusionOk="0">
                  <a:moveTo>
                    <a:pt x="2029" y="0"/>
                  </a:moveTo>
                  <a:cubicBezTo>
                    <a:pt x="740" y="1081"/>
                    <a:pt x="1" y="2674"/>
                    <a:pt x="1" y="4342"/>
                  </a:cubicBezTo>
                  <a:cubicBezTo>
                    <a:pt x="1" y="4551"/>
                    <a:pt x="1" y="4741"/>
                    <a:pt x="38" y="4930"/>
                  </a:cubicBezTo>
                  <a:lnTo>
                    <a:pt x="4039" y="4930"/>
                  </a:lnTo>
                  <a:cubicBezTo>
                    <a:pt x="4058" y="4741"/>
                    <a:pt x="4077" y="4551"/>
                    <a:pt x="4077" y="4342"/>
                  </a:cubicBezTo>
                  <a:cubicBezTo>
                    <a:pt x="4077" y="2674"/>
                    <a:pt x="3319" y="1081"/>
                    <a:pt x="202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3"/>
            <p:cNvSpPr/>
            <p:nvPr/>
          </p:nvSpPr>
          <p:spPr>
            <a:xfrm>
              <a:off x="1416463" y="1513850"/>
              <a:ext cx="100050" cy="102775"/>
            </a:xfrm>
            <a:custGeom>
              <a:avLst/>
              <a:gdLst/>
              <a:ahLst/>
              <a:cxnLst/>
              <a:rect l="l" t="t" r="r" b="b"/>
              <a:pathLst>
                <a:path w="4002" h="4111" extrusionOk="0">
                  <a:moveTo>
                    <a:pt x="2001" y="1"/>
                  </a:moveTo>
                  <a:cubicBezTo>
                    <a:pt x="1323" y="1"/>
                    <a:pt x="645" y="119"/>
                    <a:pt x="0" y="356"/>
                  </a:cubicBezTo>
                  <a:cubicBezTo>
                    <a:pt x="152" y="1835"/>
                    <a:pt x="873" y="3181"/>
                    <a:pt x="1991" y="4111"/>
                  </a:cubicBezTo>
                  <a:cubicBezTo>
                    <a:pt x="3129" y="3181"/>
                    <a:pt x="3850" y="1835"/>
                    <a:pt x="4001" y="356"/>
                  </a:cubicBezTo>
                  <a:cubicBezTo>
                    <a:pt x="3357" y="119"/>
                    <a:pt x="2679" y="1"/>
                    <a:pt x="2001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3"/>
            <p:cNvSpPr/>
            <p:nvPr/>
          </p:nvSpPr>
          <p:spPr>
            <a:xfrm>
              <a:off x="1378063" y="1711875"/>
              <a:ext cx="22300" cy="19075"/>
            </a:xfrm>
            <a:custGeom>
              <a:avLst/>
              <a:gdLst/>
              <a:ahLst/>
              <a:cxnLst/>
              <a:rect l="l" t="t" r="r" b="b"/>
              <a:pathLst>
                <a:path w="892" h="763" extrusionOk="0">
                  <a:moveTo>
                    <a:pt x="513" y="1"/>
                  </a:moveTo>
                  <a:cubicBezTo>
                    <a:pt x="171" y="1"/>
                    <a:pt x="1" y="399"/>
                    <a:pt x="247" y="646"/>
                  </a:cubicBezTo>
                  <a:cubicBezTo>
                    <a:pt x="321" y="726"/>
                    <a:pt x="416" y="762"/>
                    <a:pt x="510" y="762"/>
                  </a:cubicBezTo>
                  <a:cubicBezTo>
                    <a:pt x="703" y="762"/>
                    <a:pt x="892" y="610"/>
                    <a:pt x="892" y="380"/>
                  </a:cubicBezTo>
                  <a:cubicBezTo>
                    <a:pt x="892" y="171"/>
                    <a:pt x="721" y="1"/>
                    <a:pt x="51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3"/>
            <p:cNvSpPr/>
            <p:nvPr/>
          </p:nvSpPr>
          <p:spPr>
            <a:xfrm>
              <a:off x="1404413" y="1732225"/>
              <a:ext cx="132900" cy="36225"/>
            </a:xfrm>
            <a:custGeom>
              <a:avLst/>
              <a:gdLst/>
              <a:ahLst/>
              <a:cxnLst/>
              <a:rect l="l" t="t" r="r" b="b"/>
              <a:pathLst>
                <a:path w="5316" h="1449" extrusionOk="0">
                  <a:moveTo>
                    <a:pt x="4762" y="0"/>
                  </a:moveTo>
                  <a:cubicBezTo>
                    <a:pt x="4691" y="0"/>
                    <a:pt x="4615" y="24"/>
                    <a:pt x="4540" y="78"/>
                  </a:cubicBezTo>
                  <a:cubicBezTo>
                    <a:pt x="3916" y="484"/>
                    <a:pt x="3195" y="690"/>
                    <a:pt x="2471" y="690"/>
                  </a:cubicBezTo>
                  <a:cubicBezTo>
                    <a:pt x="1875" y="690"/>
                    <a:pt x="1277" y="550"/>
                    <a:pt x="729" y="268"/>
                  </a:cubicBezTo>
                  <a:cubicBezTo>
                    <a:pt x="664" y="231"/>
                    <a:pt x="600" y="215"/>
                    <a:pt x="541" y="215"/>
                  </a:cubicBezTo>
                  <a:cubicBezTo>
                    <a:pt x="203" y="215"/>
                    <a:pt x="0" y="738"/>
                    <a:pt x="388" y="931"/>
                  </a:cubicBezTo>
                  <a:cubicBezTo>
                    <a:pt x="1043" y="1276"/>
                    <a:pt x="1760" y="1448"/>
                    <a:pt x="2478" y="1448"/>
                  </a:cubicBezTo>
                  <a:cubicBezTo>
                    <a:pt x="3340" y="1448"/>
                    <a:pt x="4202" y="1200"/>
                    <a:pt x="4957" y="704"/>
                  </a:cubicBezTo>
                  <a:cubicBezTo>
                    <a:pt x="5315" y="486"/>
                    <a:pt x="5086" y="0"/>
                    <a:pt x="476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3"/>
            <p:cNvSpPr/>
            <p:nvPr/>
          </p:nvSpPr>
          <p:spPr>
            <a:xfrm>
              <a:off x="1586213" y="1404200"/>
              <a:ext cx="83050" cy="94550"/>
            </a:xfrm>
            <a:custGeom>
              <a:avLst/>
              <a:gdLst/>
              <a:ahLst/>
              <a:cxnLst/>
              <a:rect l="l" t="t" r="r" b="b"/>
              <a:pathLst>
                <a:path w="3322" h="3782" extrusionOk="0">
                  <a:moveTo>
                    <a:pt x="550" y="1"/>
                  </a:moveTo>
                  <a:cubicBezTo>
                    <a:pt x="193" y="1"/>
                    <a:pt x="1" y="541"/>
                    <a:pt x="397" y="722"/>
                  </a:cubicBezTo>
                  <a:cubicBezTo>
                    <a:pt x="1516" y="1234"/>
                    <a:pt x="2312" y="2258"/>
                    <a:pt x="2540" y="3472"/>
                  </a:cubicBezTo>
                  <a:cubicBezTo>
                    <a:pt x="2572" y="3686"/>
                    <a:pt x="2730" y="3782"/>
                    <a:pt x="2892" y="3782"/>
                  </a:cubicBezTo>
                  <a:cubicBezTo>
                    <a:pt x="3104" y="3782"/>
                    <a:pt x="3322" y="3618"/>
                    <a:pt x="3279" y="3339"/>
                  </a:cubicBezTo>
                  <a:cubicBezTo>
                    <a:pt x="3014" y="1879"/>
                    <a:pt x="2047" y="665"/>
                    <a:pt x="719" y="40"/>
                  </a:cubicBezTo>
                  <a:cubicBezTo>
                    <a:pt x="660" y="13"/>
                    <a:pt x="603" y="1"/>
                    <a:pt x="55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3"/>
            <p:cNvSpPr/>
            <p:nvPr/>
          </p:nvSpPr>
          <p:spPr>
            <a:xfrm>
              <a:off x="1200313" y="1357500"/>
              <a:ext cx="531400" cy="448750"/>
            </a:xfrm>
            <a:custGeom>
              <a:avLst/>
              <a:gdLst/>
              <a:ahLst/>
              <a:cxnLst/>
              <a:rect l="l" t="t" r="r" b="b"/>
              <a:pathLst>
                <a:path w="21256" h="17950" extrusionOk="0">
                  <a:moveTo>
                    <a:pt x="10637" y="2192"/>
                  </a:moveTo>
                  <a:cubicBezTo>
                    <a:pt x="11699" y="3178"/>
                    <a:pt x="12306" y="4562"/>
                    <a:pt x="12306" y="6022"/>
                  </a:cubicBezTo>
                  <a:lnTo>
                    <a:pt x="12306" y="6098"/>
                  </a:lnTo>
                  <a:cubicBezTo>
                    <a:pt x="11766" y="5947"/>
                    <a:pt x="11206" y="5871"/>
                    <a:pt x="10647" y="5871"/>
                  </a:cubicBezTo>
                  <a:cubicBezTo>
                    <a:pt x="10088" y="5871"/>
                    <a:pt x="9528" y="5947"/>
                    <a:pt x="8988" y="6098"/>
                  </a:cubicBezTo>
                  <a:lnTo>
                    <a:pt x="8988" y="6022"/>
                  </a:lnTo>
                  <a:cubicBezTo>
                    <a:pt x="8988" y="4562"/>
                    <a:pt x="9576" y="3178"/>
                    <a:pt x="10637" y="2192"/>
                  </a:cubicBezTo>
                  <a:close/>
                  <a:moveTo>
                    <a:pt x="10637" y="6634"/>
                  </a:moveTo>
                  <a:cubicBezTo>
                    <a:pt x="11173" y="6634"/>
                    <a:pt x="11709" y="6714"/>
                    <a:pt x="12230" y="6876"/>
                  </a:cubicBezTo>
                  <a:cubicBezTo>
                    <a:pt x="12041" y="8013"/>
                    <a:pt x="11491" y="9075"/>
                    <a:pt x="10637" y="9872"/>
                  </a:cubicBezTo>
                  <a:cubicBezTo>
                    <a:pt x="9784" y="9075"/>
                    <a:pt x="9234" y="8013"/>
                    <a:pt x="9045" y="6876"/>
                  </a:cubicBezTo>
                  <a:cubicBezTo>
                    <a:pt x="9566" y="6714"/>
                    <a:pt x="10102" y="6634"/>
                    <a:pt x="10637" y="6634"/>
                  </a:cubicBezTo>
                  <a:close/>
                  <a:moveTo>
                    <a:pt x="7101" y="750"/>
                  </a:moveTo>
                  <a:cubicBezTo>
                    <a:pt x="8152" y="750"/>
                    <a:pt x="9182" y="1090"/>
                    <a:pt x="10050" y="1699"/>
                  </a:cubicBezTo>
                  <a:cubicBezTo>
                    <a:pt x="8893" y="2818"/>
                    <a:pt x="8229" y="4392"/>
                    <a:pt x="8229" y="6022"/>
                  </a:cubicBezTo>
                  <a:lnTo>
                    <a:pt x="8229" y="6364"/>
                  </a:lnTo>
                  <a:cubicBezTo>
                    <a:pt x="6409" y="7160"/>
                    <a:pt x="5082" y="8810"/>
                    <a:pt x="4721" y="10782"/>
                  </a:cubicBezTo>
                  <a:cubicBezTo>
                    <a:pt x="2503" y="9701"/>
                    <a:pt x="1327" y="7236"/>
                    <a:pt x="1877" y="4847"/>
                  </a:cubicBezTo>
                  <a:cubicBezTo>
                    <a:pt x="2427" y="2439"/>
                    <a:pt x="4570" y="751"/>
                    <a:pt x="7016" y="751"/>
                  </a:cubicBezTo>
                  <a:cubicBezTo>
                    <a:pt x="7044" y="751"/>
                    <a:pt x="7073" y="750"/>
                    <a:pt x="7101" y="750"/>
                  </a:cubicBezTo>
                  <a:close/>
                  <a:moveTo>
                    <a:pt x="14172" y="750"/>
                  </a:moveTo>
                  <a:cubicBezTo>
                    <a:pt x="14201" y="750"/>
                    <a:pt x="14230" y="751"/>
                    <a:pt x="14259" y="751"/>
                  </a:cubicBezTo>
                  <a:cubicBezTo>
                    <a:pt x="16724" y="751"/>
                    <a:pt x="18848" y="2439"/>
                    <a:pt x="19398" y="4847"/>
                  </a:cubicBezTo>
                  <a:cubicBezTo>
                    <a:pt x="19948" y="7236"/>
                    <a:pt x="18772" y="9701"/>
                    <a:pt x="16572" y="10782"/>
                  </a:cubicBezTo>
                  <a:cubicBezTo>
                    <a:pt x="16193" y="8810"/>
                    <a:pt x="14885" y="7160"/>
                    <a:pt x="13046" y="6364"/>
                  </a:cubicBezTo>
                  <a:lnTo>
                    <a:pt x="13046" y="6022"/>
                  </a:lnTo>
                  <a:cubicBezTo>
                    <a:pt x="13046" y="4392"/>
                    <a:pt x="12382" y="2818"/>
                    <a:pt x="11225" y="1699"/>
                  </a:cubicBezTo>
                  <a:cubicBezTo>
                    <a:pt x="12093" y="1090"/>
                    <a:pt x="13104" y="750"/>
                    <a:pt x="14172" y="750"/>
                  </a:cubicBezTo>
                  <a:close/>
                  <a:moveTo>
                    <a:pt x="8343" y="7160"/>
                  </a:moveTo>
                  <a:cubicBezTo>
                    <a:pt x="8571" y="8374"/>
                    <a:pt x="9158" y="9492"/>
                    <a:pt x="10050" y="10346"/>
                  </a:cubicBezTo>
                  <a:cubicBezTo>
                    <a:pt x="9148" y="10980"/>
                    <a:pt x="8085" y="11309"/>
                    <a:pt x="7009" y="11309"/>
                  </a:cubicBezTo>
                  <a:cubicBezTo>
                    <a:pt x="6478" y="11309"/>
                    <a:pt x="5943" y="11229"/>
                    <a:pt x="5423" y="11066"/>
                  </a:cubicBezTo>
                  <a:cubicBezTo>
                    <a:pt x="5707" y="9360"/>
                    <a:pt x="6788" y="7919"/>
                    <a:pt x="8343" y="7160"/>
                  </a:cubicBezTo>
                  <a:close/>
                  <a:moveTo>
                    <a:pt x="12951" y="7160"/>
                  </a:moveTo>
                  <a:cubicBezTo>
                    <a:pt x="14487" y="7919"/>
                    <a:pt x="15567" y="9360"/>
                    <a:pt x="15852" y="11066"/>
                  </a:cubicBezTo>
                  <a:cubicBezTo>
                    <a:pt x="15332" y="11229"/>
                    <a:pt x="14797" y="11309"/>
                    <a:pt x="14266" y="11309"/>
                  </a:cubicBezTo>
                  <a:cubicBezTo>
                    <a:pt x="13189" y="11309"/>
                    <a:pt x="12127" y="10980"/>
                    <a:pt x="11225" y="10346"/>
                  </a:cubicBezTo>
                  <a:cubicBezTo>
                    <a:pt x="12116" y="9492"/>
                    <a:pt x="12723" y="8374"/>
                    <a:pt x="12951" y="7160"/>
                  </a:cubicBezTo>
                  <a:close/>
                  <a:moveTo>
                    <a:pt x="10637" y="10858"/>
                  </a:moveTo>
                  <a:cubicBezTo>
                    <a:pt x="11700" y="11641"/>
                    <a:pt x="12977" y="12053"/>
                    <a:pt x="14273" y="12053"/>
                  </a:cubicBezTo>
                  <a:cubicBezTo>
                    <a:pt x="14826" y="12053"/>
                    <a:pt x="15383" y="11978"/>
                    <a:pt x="15928" y="11825"/>
                  </a:cubicBezTo>
                  <a:lnTo>
                    <a:pt x="15928" y="11919"/>
                  </a:lnTo>
                  <a:cubicBezTo>
                    <a:pt x="15909" y="14821"/>
                    <a:pt x="13557" y="17191"/>
                    <a:pt x="10637" y="17191"/>
                  </a:cubicBezTo>
                  <a:cubicBezTo>
                    <a:pt x="7736" y="17191"/>
                    <a:pt x="5366" y="14821"/>
                    <a:pt x="5366" y="11919"/>
                  </a:cubicBezTo>
                  <a:lnTo>
                    <a:pt x="5366" y="11825"/>
                  </a:lnTo>
                  <a:cubicBezTo>
                    <a:pt x="5911" y="11978"/>
                    <a:pt x="6468" y="12053"/>
                    <a:pt x="7021" y="12053"/>
                  </a:cubicBezTo>
                  <a:cubicBezTo>
                    <a:pt x="8315" y="12053"/>
                    <a:pt x="9588" y="11641"/>
                    <a:pt x="10637" y="10858"/>
                  </a:cubicBezTo>
                  <a:close/>
                  <a:moveTo>
                    <a:pt x="7027" y="0"/>
                  </a:moveTo>
                  <a:cubicBezTo>
                    <a:pt x="4964" y="0"/>
                    <a:pt x="2941" y="1054"/>
                    <a:pt x="1820" y="2989"/>
                  </a:cubicBezTo>
                  <a:cubicBezTo>
                    <a:pt x="0" y="6117"/>
                    <a:pt x="1308" y="10118"/>
                    <a:pt x="4627" y="11559"/>
                  </a:cubicBezTo>
                  <a:lnTo>
                    <a:pt x="4627" y="11919"/>
                  </a:lnTo>
                  <a:cubicBezTo>
                    <a:pt x="4627" y="15238"/>
                    <a:pt x="7319" y="17949"/>
                    <a:pt x="10656" y="17949"/>
                  </a:cubicBezTo>
                  <a:cubicBezTo>
                    <a:pt x="13994" y="17949"/>
                    <a:pt x="16686" y="15238"/>
                    <a:pt x="16686" y="11919"/>
                  </a:cubicBezTo>
                  <a:lnTo>
                    <a:pt x="16686" y="11559"/>
                  </a:lnTo>
                  <a:cubicBezTo>
                    <a:pt x="19966" y="10099"/>
                    <a:pt x="21256" y="6117"/>
                    <a:pt x="19436" y="3008"/>
                  </a:cubicBezTo>
                  <a:cubicBezTo>
                    <a:pt x="18311" y="1077"/>
                    <a:pt x="16290" y="20"/>
                    <a:pt x="14225" y="20"/>
                  </a:cubicBezTo>
                  <a:cubicBezTo>
                    <a:pt x="12984" y="20"/>
                    <a:pt x="11727" y="402"/>
                    <a:pt x="10637" y="1206"/>
                  </a:cubicBezTo>
                  <a:cubicBezTo>
                    <a:pt x="9548" y="389"/>
                    <a:pt x="8280" y="0"/>
                    <a:pt x="702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13"/>
            <p:cNvSpPr/>
            <p:nvPr/>
          </p:nvSpPr>
          <p:spPr>
            <a:xfrm>
              <a:off x="1263438" y="1404200"/>
              <a:ext cx="83300" cy="94550"/>
            </a:xfrm>
            <a:custGeom>
              <a:avLst/>
              <a:gdLst/>
              <a:ahLst/>
              <a:cxnLst/>
              <a:rect l="l" t="t" r="r" b="b"/>
              <a:pathLst>
                <a:path w="3332" h="3782" extrusionOk="0">
                  <a:moveTo>
                    <a:pt x="2783" y="1"/>
                  </a:moveTo>
                  <a:cubicBezTo>
                    <a:pt x="2730" y="1"/>
                    <a:pt x="2673" y="13"/>
                    <a:pt x="2614" y="40"/>
                  </a:cubicBezTo>
                  <a:cubicBezTo>
                    <a:pt x="1267" y="665"/>
                    <a:pt x="319" y="1879"/>
                    <a:pt x="54" y="3339"/>
                  </a:cubicBezTo>
                  <a:cubicBezTo>
                    <a:pt x="0" y="3618"/>
                    <a:pt x="214" y="3782"/>
                    <a:pt x="427" y="3782"/>
                  </a:cubicBezTo>
                  <a:cubicBezTo>
                    <a:pt x="590" y="3782"/>
                    <a:pt x="752" y="3686"/>
                    <a:pt x="793" y="3472"/>
                  </a:cubicBezTo>
                  <a:cubicBezTo>
                    <a:pt x="1021" y="2258"/>
                    <a:pt x="1798" y="1234"/>
                    <a:pt x="2917" y="722"/>
                  </a:cubicBezTo>
                  <a:lnTo>
                    <a:pt x="2936" y="722"/>
                  </a:lnTo>
                  <a:cubicBezTo>
                    <a:pt x="3332" y="541"/>
                    <a:pt x="3139" y="1"/>
                    <a:pt x="278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5" name="Google Shape;2765;p13"/>
          <p:cNvGrpSpPr/>
          <p:nvPr/>
        </p:nvGrpSpPr>
        <p:grpSpPr>
          <a:xfrm>
            <a:off x="3414813" y="2653538"/>
            <a:ext cx="365741" cy="365763"/>
            <a:chOff x="1776263" y="1291425"/>
            <a:chExt cx="431400" cy="431375"/>
          </a:xfrm>
        </p:grpSpPr>
        <p:sp>
          <p:nvSpPr>
            <p:cNvPr id="2766" name="Google Shape;2766;p13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3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3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3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3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3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3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3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3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3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3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3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8" name="Google Shape;2778;p13"/>
          <p:cNvGrpSpPr/>
          <p:nvPr/>
        </p:nvGrpSpPr>
        <p:grpSpPr>
          <a:xfrm>
            <a:off x="5363451" y="2678757"/>
            <a:ext cx="365731" cy="320750"/>
            <a:chOff x="2363663" y="1358025"/>
            <a:chExt cx="595750" cy="525475"/>
          </a:xfrm>
        </p:grpSpPr>
        <p:sp>
          <p:nvSpPr>
            <p:cNvPr id="2779" name="Google Shape;2779;p13"/>
            <p:cNvSpPr/>
            <p:nvPr/>
          </p:nvSpPr>
          <p:spPr>
            <a:xfrm>
              <a:off x="2380188" y="1552125"/>
              <a:ext cx="562700" cy="320000"/>
            </a:xfrm>
            <a:custGeom>
              <a:avLst/>
              <a:gdLst/>
              <a:ahLst/>
              <a:cxnLst/>
              <a:rect l="l" t="t" r="r" b="b"/>
              <a:pathLst>
                <a:path w="22508" h="12800" extrusionOk="0">
                  <a:moveTo>
                    <a:pt x="11263" y="1"/>
                  </a:moveTo>
                  <a:cubicBezTo>
                    <a:pt x="5196" y="1"/>
                    <a:pt x="0" y="6410"/>
                    <a:pt x="0" y="6410"/>
                  </a:cubicBezTo>
                  <a:cubicBezTo>
                    <a:pt x="0" y="6410"/>
                    <a:pt x="5196" y="12800"/>
                    <a:pt x="11263" y="12800"/>
                  </a:cubicBezTo>
                  <a:cubicBezTo>
                    <a:pt x="17312" y="12800"/>
                    <a:pt x="22508" y="6410"/>
                    <a:pt x="22508" y="6410"/>
                  </a:cubicBezTo>
                  <a:cubicBezTo>
                    <a:pt x="22508" y="6410"/>
                    <a:pt x="17312" y="1"/>
                    <a:pt x="11263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3"/>
            <p:cNvSpPr/>
            <p:nvPr/>
          </p:nvSpPr>
          <p:spPr>
            <a:xfrm>
              <a:off x="2538038" y="1597650"/>
              <a:ext cx="245100" cy="228975"/>
            </a:xfrm>
            <a:custGeom>
              <a:avLst/>
              <a:gdLst/>
              <a:ahLst/>
              <a:cxnLst/>
              <a:rect l="l" t="t" r="r" b="b"/>
              <a:pathLst>
                <a:path w="9804" h="9159" extrusionOk="0">
                  <a:moveTo>
                    <a:pt x="4930" y="0"/>
                  </a:moveTo>
                  <a:cubicBezTo>
                    <a:pt x="4934" y="0"/>
                    <a:pt x="4937" y="0"/>
                    <a:pt x="4940" y="0"/>
                  </a:cubicBezTo>
                  <a:lnTo>
                    <a:pt x="4940" y="0"/>
                  </a:lnTo>
                  <a:cubicBezTo>
                    <a:pt x="4943" y="0"/>
                    <a:pt x="4946" y="0"/>
                    <a:pt x="4949" y="0"/>
                  </a:cubicBezTo>
                  <a:close/>
                  <a:moveTo>
                    <a:pt x="4940" y="0"/>
                  </a:moveTo>
                  <a:cubicBezTo>
                    <a:pt x="2138" y="6"/>
                    <a:pt x="1" y="2506"/>
                    <a:pt x="418" y="5271"/>
                  </a:cubicBezTo>
                  <a:cubicBezTo>
                    <a:pt x="764" y="7555"/>
                    <a:pt x="2745" y="9158"/>
                    <a:pt x="4938" y="9158"/>
                  </a:cubicBezTo>
                  <a:cubicBezTo>
                    <a:pt x="5386" y="9158"/>
                    <a:pt x="5842" y="9091"/>
                    <a:pt x="6296" y="8950"/>
                  </a:cubicBezTo>
                  <a:cubicBezTo>
                    <a:pt x="8457" y="8286"/>
                    <a:pt x="9803" y="6125"/>
                    <a:pt x="9462" y="3887"/>
                  </a:cubicBezTo>
                  <a:cubicBezTo>
                    <a:pt x="9121" y="1653"/>
                    <a:pt x="7211" y="5"/>
                    <a:pt x="4940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3"/>
            <p:cNvSpPr/>
            <p:nvPr/>
          </p:nvSpPr>
          <p:spPr>
            <a:xfrm>
              <a:off x="2603938" y="1677750"/>
              <a:ext cx="115200" cy="91525"/>
            </a:xfrm>
            <a:custGeom>
              <a:avLst/>
              <a:gdLst/>
              <a:ahLst/>
              <a:cxnLst/>
              <a:rect l="l" t="t" r="r" b="b"/>
              <a:pathLst>
                <a:path w="4608" h="3661" extrusionOk="0">
                  <a:moveTo>
                    <a:pt x="1122" y="0"/>
                  </a:moveTo>
                  <a:cubicBezTo>
                    <a:pt x="494" y="0"/>
                    <a:pt x="0" y="505"/>
                    <a:pt x="19" y="1138"/>
                  </a:cubicBezTo>
                  <a:cubicBezTo>
                    <a:pt x="19" y="1992"/>
                    <a:pt x="948" y="2560"/>
                    <a:pt x="2313" y="3660"/>
                  </a:cubicBezTo>
                  <a:cubicBezTo>
                    <a:pt x="3641" y="2579"/>
                    <a:pt x="4589" y="2011"/>
                    <a:pt x="4589" y="1138"/>
                  </a:cubicBezTo>
                  <a:cubicBezTo>
                    <a:pt x="4607" y="505"/>
                    <a:pt x="4096" y="0"/>
                    <a:pt x="3485" y="0"/>
                  </a:cubicBezTo>
                  <a:cubicBezTo>
                    <a:pt x="3474" y="0"/>
                    <a:pt x="3462" y="0"/>
                    <a:pt x="3451" y="1"/>
                  </a:cubicBezTo>
                  <a:cubicBezTo>
                    <a:pt x="2579" y="1"/>
                    <a:pt x="2313" y="911"/>
                    <a:pt x="2313" y="911"/>
                  </a:cubicBezTo>
                  <a:cubicBezTo>
                    <a:pt x="2313" y="911"/>
                    <a:pt x="2029" y="1"/>
                    <a:pt x="1157" y="1"/>
                  </a:cubicBezTo>
                  <a:cubicBezTo>
                    <a:pt x="1145" y="0"/>
                    <a:pt x="1134" y="0"/>
                    <a:pt x="1122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3"/>
            <p:cNvSpPr/>
            <p:nvPr/>
          </p:nvSpPr>
          <p:spPr>
            <a:xfrm>
              <a:off x="2581163" y="1609050"/>
              <a:ext cx="27050" cy="22750"/>
            </a:xfrm>
            <a:custGeom>
              <a:avLst/>
              <a:gdLst/>
              <a:ahLst/>
              <a:cxnLst/>
              <a:rect l="l" t="t" r="r" b="b"/>
              <a:pathLst>
                <a:path w="1082" h="910" extrusionOk="0">
                  <a:moveTo>
                    <a:pt x="475" y="0"/>
                  </a:moveTo>
                  <a:cubicBezTo>
                    <a:pt x="239" y="0"/>
                    <a:pt x="20" y="183"/>
                    <a:pt x="20" y="454"/>
                  </a:cubicBezTo>
                  <a:cubicBezTo>
                    <a:pt x="1" y="720"/>
                    <a:pt x="209" y="909"/>
                    <a:pt x="475" y="909"/>
                  </a:cubicBezTo>
                  <a:cubicBezTo>
                    <a:pt x="873" y="909"/>
                    <a:pt x="1082" y="416"/>
                    <a:pt x="797" y="132"/>
                  </a:cubicBezTo>
                  <a:cubicBezTo>
                    <a:pt x="700" y="41"/>
                    <a:pt x="586" y="0"/>
                    <a:pt x="4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13"/>
            <p:cNvSpPr/>
            <p:nvPr/>
          </p:nvSpPr>
          <p:spPr>
            <a:xfrm>
              <a:off x="2529513" y="1586350"/>
              <a:ext cx="265950" cy="251650"/>
            </a:xfrm>
            <a:custGeom>
              <a:avLst/>
              <a:gdLst/>
              <a:ahLst/>
              <a:cxnLst/>
              <a:rect l="l" t="t" r="r" b="b"/>
              <a:pathLst>
                <a:path w="10638" h="10066" extrusionOk="0">
                  <a:moveTo>
                    <a:pt x="5293" y="1"/>
                  </a:moveTo>
                  <a:cubicBezTo>
                    <a:pt x="4893" y="1"/>
                    <a:pt x="4485" y="49"/>
                    <a:pt x="4077" y="149"/>
                  </a:cubicBezTo>
                  <a:cubicBezTo>
                    <a:pt x="3549" y="290"/>
                    <a:pt x="3691" y="1035"/>
                    <a:pt x="4184" y="1035"/>
                  </a:cubicBezTo>
                  <a:cubicBezTo>
                    <a:pt x="4222" y="1035"/>
                    <a:pt x="4262" y="1030"/>
                    <a:pt x="4304" y="1021"/>
                  </a:cubicBezTo>
                  <a:cubicBezTo>
                    <a:pt x="4627" y="945"/>
                    <a:pt x="4949" y="907"/>
                    <a:pt x="5290" y="907"/>
                  </a:cubicBezTo>
                  <a:cubicBezTo>
                    <a:pt x="7149" y="907"/>
                    <a:pt x="8779" y="2159"/>
                    <a:pt x="9253" y="3960"/>
                  </a:cubicBezTo>
                  <a:cubicBezTo>
                    <a:pt x="9727" y="5761"/>
                    <a:pt x="8950" y="7657"/>
                    <a:pt x="7338" y="8587"/>
                  </a:cubicBezTo>
                  <a:cubicBezTo>
                    <a:pt x="6645" y="8985"/>
                    <a:pt x="5937" y="9162"/>
                    <a:pt x="5258" y="9162"/>
                  </a:cubicBezTo>
                  <a:cubicBezTo>
                    <a:pt x="2356" y="9162"/>
                    <a:pt x="1" y="5925"/>
                    <a:pt x="1707" y="2974"/>
                  </a:cubicBezTo>
                  <a:cubicBezTo>
                    <a:pt x="1941" y="2597"/>
                    <a:pt x="1622" y="2255"/>
                    <a:pt x="1307" y="2255"/>
                  </a:cubicBezTo>
                  <a:cubicBezTo>
                    <a:pt x="1162" y="2255"/>
                    <a:pt x="1019" y="2327"/>
                    <a:pt x="929" y="2500"/>
                  </a:cubicBezTo>
                  <a:cubicBezTo>
                    <a:pt x="702" y="2898"/>
                    <a:pt x="512" y="3334"/>
                    <a:pt x="398" y="3770"/>
                  </a:cubicBezTo>
                  <a:cubicBezTo>
                    <a:pt x="303" y="4188"/>
                    <a:pt x="247" y="4605"/>
                    <a:pt x="247" y="5022"/>
                  </a:cubicBezTo>
                  <a:cubicBezTo>
                    <a:pt x="247" y="7809"/>
                    <a:pt x="2503" y="10066"/>
                    <a:pt x="5290" y="10066"/>
                  </a:cubicBezTo>
                  <a:cubicBezTo>
                    <a:pt x="8305" y="10066"/>
                    <a:pt x="10637" y="7430"/>
                    <a:pt x="10277" y="4415"/>
                  </a:cubicBezTo>
                  <a:cubicBezTo>
                    <a:pt x="9967" y="1835"/>
                    <a:pt x="7773" y="1"/>
                    <a:pt x="529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13"/>
            <p:cNvSpPr/>
            <p:nvPr/>
          </p:nvSpPr>
          <p:spPr>
            <a:xfrm>
              <a:off x="2592538" y="1665900"/>
              <a:ext cx="137975" cy="115325"/>
            </a:xfrm>
            <a:custGeom>
              <a:avLst/>
              <a:gdLst/>
              <a:ahLst/>
              <a:cxnLst/>
              <a:rect l="l" t="t" r="r" b="b"/>
              <a:pathLst>
                <a:path w="5519" h="4613" extrusionOk="0">
                  <a:moveTo>
                    <a:pt x="3940" y="929"/>
                  </a:moveTo>
                  <a:cubicBezTo>
                    <a:pt x="4322" y="929"/>
                    <a:pt x="4609" y="1244"/>
                    <a:pt x="4609" y="1612"/>
                  </a:cubicBezTo>
                  <a:cubicBezTo>
                    <a:pt x="4609" y="1916"/>
                    <a:pt x="4400" y="2219"/>
                    <a:pt x="3907" y="2636"/>
                  </a:cubicBezTo>
                  <a:cubicBezTo>
                    <a:pt x="3680" y="2845"/>
                    <a:pt x="3395" y="3053"/>
                    <a:pt x="3073" y="3300"/>
                  </a:cubicBezTo>
                  <a:lnTo>
                    <a:pt x="2769" y="3546"/>
                  </a:lnTo>
                  <a:lnTo>
                    <a:pt x="2466" y="3300"/>
                  </a:lnTo>
                  <a:cubicBezTo>
                    <a:pt x="1461" y="2522"/>
                    <a:pt x="930" y="2105"/>
                    <a:pt x="930" y="1631"/>
                  </a:cubicBezTo>
                  <a:cubicBezTo>
                    <a:pt x="930" y="1236"/>
                    <a:pt x="1229" y="935"/>
                    <a:pt x="1622" y="930"/>
                  </a:cubicBezTo>
                  <a:lnTo>
                    <a:pt x="1622" y="930"/>
                  </a:lnTo>
                  <a:cubicBezTo>
                    <a:pt x="2127" y="936"/>
                    <a:pt x="2296" y="1461"/>
                    <a:pt x="2333" y="1517"/>
                  </a:cubicBezTo>
                  <a:cubicBezTo>
                    <a:pt x="2400" y="1736"/>
                    <a:pt x="2584" y="1845"/>
                    <a:pt x="2769" y="1845"/>
                  </a:cubicBezTo>
                  <a:cubicBezTo>
                    <a:pt x="2954" y="1845"/>
                    <a:pt x="3139" y="1736"/>
                    <a:pt x="3205" y="1517"/>
                  </a:cubicBezTo>
                  <a:cubicBezTo>
                    <a:pt x="3205" y="1517"/>
                    <a:pt x="3395" y="930"/>
                    <a:pt x="3907" y="930"/>
                  </a:cubicBezTo>
                  <a:cubicBezTo>
                    <a:pt x="3918" y="929"/>
                    <a:pt x="3929" y="929"/>
                    <a:pt x="3940" y="929"/>
                  </a:cubicBezTo>
                  <a:close/>
                  <a:moveTo>
                    <a:pt x="1613" y="1"/>
                  </a:moveTo>
                  <a:cubicBezTo>
                    <a:pt x="722" y="1"/>
                    <a:pt x="1" y="721"/>
                    <a:pt x="20" y="1612"/>
                  </a:cubicBezTo>
                  <a:cubicBezTo>
                    <a:pt x="20" y="2560"/>
                    <a:pt x="797" y="3167"/>
                    <a:pt x="1878" y="4020"/>
                  </a:cubicBezTo>
                  <a:lnTo>
                    <a:pt x="1878" y="4039"/>
                  </a:lnTo>
                  <a:lnTo>
                    <a:pt x="2466" y="4513"/>
                  </a:lnTo>
                  <a:cubicBezTo>
                    <a:pt x="2551" y="4580"/>
                    <a:pt x="2656" y="4613"/>
                    <a:pt x="2760" y="4613"/>
                  </a:cubicBezTo>
                  <a:cubicBezTo>
                    <a:pt x="2864" y="4613"/>
                    <a:pt x="2968" y="4580"/>
                    <a:pt x="3054" y="4513"/>
                  </a:cubicBezTo>
                  <a:lnTo>
                    <a:pt x="3642" y="4039"/>
                  </a:lnTo>
                  <a:cubicBezTo>
                    <a:pt x="3964" y="3774"/>
                    <a:pt x="4248" y="3565"/>
                    <a:pt x="4495" y="3319"/>
                  </a:cubicBezTo>
                  <a:cubicBezTo>
                    <a:pt x="5026" y="2883"/>
                    <a:pt x="5500" y="2352"/>
                    <a:pt x="5500" y="1612"/>
                  </a:cubicBezTo>
                  <a:cubicBezTo>
                    <a:pt x="5519" y="721"/>
                    <a:pt x="4779" y="1"/>
                    <a:pt x="3907" y="1"/>
                  </a:cubicBezTo>
                  <a:cubicBezTo>
                    <a:pt x="3471" y="1"/>
                    <a:pt x="3054" y="190"/>
                    <a:pt x="2750" y="513"/>
                  </a:cubicBezTo>
                  <a:cubicBezTo>
                    <a:pt x="2466" y="190"/>
                    <a:pt x="2049" y="1"/>
                    <a:pt x="161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13"/>
            <p:cNvSpPr/>
            <p:nvPr/>
          </p:nvSpPr>
          <p:spPr>
            <a:xfrm>
              <a:off x="2363663" y="1494300"/>
              <a:ext cx="595750" cy="160550"/>
            </a:xfrm>
            <a:custGeom>
              <a:avLst/>
              <a:gdLst/>
              <a:ahLst/>
              <a:cxnLst/>
              <a:rect l="l" t="t" r="r" b="b"/>
              <a:pathLst>
                <a:path w="23830" h="6422" extrusionOk="0">
                  <a:moveTo>
                    <a:pt x="11924" y="1"/>
                  </a:moveTo>
                  <a:cubicBezTo>
                    <a:pt x="6293" y="1"/>
                    <a:pt x="1628" y="4324"/>
                    <a:pt x="320" y="5632"/>
                  </a:cubicBezTo>
                  <a:cubicBezTo>
                    <a:pt x="1" y="5966"/>
                    <a:pt x="303" y="6422"/>
                    <a:pt x="659" y="6422"/>
                  </a:cubicBezTo>
                  <a:cubicBezTo>
                    <a:pt x="767" y="6422"/>
                    <a:pt x="881" y="6379"/>
                    <a:pt x="984" y="6277"/>
                  </a:cubicBezTo>
                  <a:cubicBezTo>
                    <a:pt x="2216" y="5025"/>
                    <a:pt x="6634" y="930"/>
                    <a:pt x="11924" y="930"/>
                  </a:cubicBezTo>
                  <a:cubicBezTo>
                    <a:pt x="17196" y="930"/>
                    <a:pt x="21614" y="5025"/>
                    <a:pt x="22846" y="6277"/>
                  </a:cubicBezTo>
                  <a:cubicBezTo>
                    <a:pt x="22948" y="6379"/>
                    <a:pt x="23062" y="6422"/>
                    <a:pt x="23171" y="6422"/>
                  </a:cubicBezTo>
                  <a:cubicBezTo>
                    <a:pt x="23526" y="6422"/>
                    <a:pt x="23829" y="5966"/>
                    <a:pt x="23510" y="5632"/>
                  </a:cubicBezTo>
                  <a:cubicBezTo>
                    <a:pt x="22201" y="4324"/>
                    <a:pt x="17537" y="1"/>
                    <a:pt x="1192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3"/>
            <p:cNvSpPr/>
            <p:nvPr/>
          </p:nvSpPr>
          <p:spPr>
            <a:xfrm>
              <a:off x="2367863" y="1540275"/>
              <a:ext cx="587825" cy="343225"/>
            </a:xfrm>
            <a:custGeom>
              <a:avLst/>
              <a:gdLst/>
              <a:ahLst/>
              <a:cxnLst/>
              <a:rect l="l" t="t" r="r" b="b"/>
              <a:pathLst>
                <a:path w="23513" h="13729" extrusionOk="0">
                  <a:moveTo>
                    <a:pt x="11756" y="930"/>
                  </a:moveTo>
                  <a:cubicBezTo>
                    <a:pt x="14752" y="930"/>
                    <a:pt x="17540" y="2617"/>
                    <a:pt x="19360" y="4040"/>
                  </a:cubicBezTo>
                  <a:cubicBezTo>
                    <a:pt x="20460" y="4893"/>
                    <a:pt x="21465" y="5841"/>
                    <a:pt x="22394" y="6884"/>
                  </a:cubicBezTo>
                  <a:cubicBezTo>
                    <a:pt x="21465" y="7908"/>
                    <a:pt x="20460" y="8856"/>
                    <a:pt x="19360" y="9728"/>
                  </a:cubicBezTo>
                  <a:cubicBezTo>
                    <a:pt x="17540" y="11150"/>
                    <a:pt x="14752" y="12819"/>
                    <a:pt x="11756" y="12819"/>
                  </a:cubicBezTo>
                  <a:cubicBezTo>
                    <a:pt x="8760" y="12819"/>
                    <a:pt x="5954" y="11150"/>
                    <a:pt x="4134" y="9728"/>
                  </a:cubicBezTo>
                  <a:cubicBezTo>
                    <a:pt x="3034" y="8856"/>
                    <a:pt x="2010" y="7908"/>
                    <a:pt x="1081" y="6884"/>
                  </a:cubicBezTo>
                  <a:cubicBezTo>
                    <a:pt x="2010" y="5841"/>
                    <a:pt x="3034" y="4893"/>
                    <a:pt x="4134" y="4040"/>
                  </a:cubicBezTo>
                  <a:cubicBezTo>
                    <a:pt x="5954" y="2617"/>
                    <a:pt x="8741" y="930"/>
                    <a:pt x="11756" y="930"/>
                  </a:cubicBezTo>
                  <a:close/>
                  <a:moveTo>
                    <a:pt x="11756" y="1"/>
                  </a:moveTo>
                  <a:cubicBezTo>
                    <a:pt x="8779" y="1"/>
                    <a:pt x="5916" y="1461"/>
                    <a:pt x="3565" y="3319"/>
                  </a:cubicBezTo>
                  <a:cubicBezTo>
                    <a:pt x="2314" y="4286"/>
                    <a:pt x="1157" y="5386"/>
                    <a:pt x="133" y="6599"/>
                  </a:cubicBezTo>
                  <a:cubicBezTo>
                    <a:pt x="0" y="6770"/>
                    <a:pt x="0" y="6998"/>
                    <a:pt x="133" y="7168"/>
                  </a:cubicBezTo>
                  <a:cubicBezTo>
                    <a:pt x="1157" y="8382"/>
                    <a:pt x="2314" y="9463"/>
                    <a:pt x="3565" y="10430"/>
                  </a:cubicBezTo>
                  <a:cubicBezTo>
                    <a:pt x="5935" y="12269"/>
                    <a:pt x="8779" y="13729"/>
                    <a:pt x="11756" y="13729"/>
                  </a:cubicBezTo>
                  <a:cubicBezTo>
                    <a:pt x="14714" y="13729"/>
                    <a:pt x="17578" y="12288"/>
                    <a:pt x="19948" y="10430"/>
                  </a:cubicBezTo>
                  <a:cubicBezTo>
                    <a:pt x="21199" y="9463"/>
                    <a:pt x="22337" y="8363"/>
                    <a:pt x="23361" y="7149"/>
                  </a:cubicBezTo>
                  <a:cubicBezTo>
                    <a:pt x="23512" y="6979"/>
                    <a:pt x="23512" y="6751"/>
                    <a:pt x="23361" y="6580"/>
                  </a:cubicBezTo>
                  <a:cubicBezTo>
                    <a:pt x="22337" y="5367"/>
                    <a:pt x="21199" y="4286"/>
                    <a:pt x="19948" y="3319"/>
                  </a:cubicBezTo>
                  <a:cubicBezTo>
                    <a:pt x="17578" y="1461"/>
                    <a:pt x="14733" y="1"/>
                    <a:pt x="117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3"/>
            <p:cNvSpPr/>
            <p:nvPr/>
          </p:nvSpPr>
          <p:spPr>
            <a:xfrm>
              <a:off x="2649913" y="1358025"/>
              <a:ext cx="23250" cy="90800"/>
            </a:xfrm>
            <a:custGeom>
              <a:avLst/>
              <a:gdLst/>
              <a:ahLst/>
              <a:cxnLst/>
              <a:rect l="l" t="t" r="r" b="b"/>
              <a:pathLst>
                <a:path w="930" h="3632" extrusionOk="0">
                  <a:moveTo>
                    <a:pt x="458" y="0"/>
                  </a:moveTo>
                  <a:cubicBezTo>
                    <a:pt x="237" y="0"/>
                    <a:pt x="19" y="142"/>
                    <a:pt x="0" y="427"/>
                  </a:cubicBezTo>
                  <a:lnTo>
                    <a:pt x="0" y="3176"/>
                  </a:lnTo>
                  <a:cubicBezTo>
                    <a:pt x="0" y="3423"/>
                    <a:pt x="209" y="3631"/>
                    <a:pt x="474" y="3631"/>
                  </a:cubicBezTo>
                  <a:cubicBezTo>
                    <a:pt x="721" y="3631"/>
                    <a:pt x="929" y="3423"/>
                    <a:pt x="929" y="3176"/>
                  </a:cubicBezTo>
                  <a:lnTo>
                    <a:pt x="929" y="427"/>
                  </a:lnTo>
                  <a:cubicBezTo>
                    <a:pt x="901" y="142"/>
                    <a:pt x="678" y="0"/>
                    <a:pt x="45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3"/>
            <p:cNvSpPr/>
            <p:nvPr/>
          </p:nvSpPr>
          <p:spPr>
            <a:xfrm>
              <a:off x="2480313" y="1401750"/>
              <a:ext cx="65175" cy="83050"/>
            </a:xfrm>
            <a:custGeom>
              <a:avLst/>
              <a:gdLst/>
              <a:ahLst/>
              <a:cxnLst/>
              <a:rect l="l" t="t" r="r" b="b"/>
              <a:pathLst>
                <a:path w="2607" h="3322" extrusionOk="0">
                  <a:moveTo>
                    <a:pt x="626" y="0"/>
                  </a:moveTo>
                  <a:cubicBezTo>
                    <a:pt x="312" y="0"/>
                    <a:pt x="1" y="340"/>
                    <a:pt x="224" y="707"/>
                  </a:cubicBezTo>
                  <a:lnTo>
                    <a:pt x="1589" y="3077"/>
                  </a:lnTo>
                  <a:cubicBezTo>
                    <a:pt x="1684" y="3250"/>
                    <a:pt x="1830" y="3321"/>
                    <a:pt x="1975" y="3321"/>
                  </a:cubicBezTo>
                  <a:cubicBezTo>
                    <a:pt x="2292" y="3321"/>
                    <a:pt x="2606" y="2980"/>
                    <a:pt x="2385" y="2603"/>
                  </a:cubicBezTo>
                  <a:lnTo>
                    <a:pt x="1001" y="233"/>
                  </a:lnTo>
                  <a:cubicBezTo>
                    <a:pt x="907" y="68"/>
                    <a:pt x="766" y="0"/>
                    <a:pt x="62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3"/>
            <p:cNvSpPr/>
            <p:nvPr/>
          </p:nvSpPr>
          <p:spPr>
            <a:xfrm>
              <a:off x="2779788" y="1401750"/>
              <a:ext cx="62625" cy="82375"/>
            </a:xfrm>
            <a:custGeom>
              <a:avLst/>
              <a:gdLst/>
              <a:ahLst/>
              <a:cxnLst/>
              <a:rect l="l" t="t" r="r" b="b"/>
              <a:pathLst>
                <a:path w="2505" h="3295" extrusionOk="0">
                  <a:moveTo>
                    <a:pt x="1889" y="0"/>
                  </a:moveTo>
                  <a:cubicBezTo>
                    <a:pt x="1751" y="0"/>
                    <a:pt x="1612" y="68"/>
                    <a:pt x="1518" y="233"/>
                  </a:cubicBezTo>
                  <a:lnTo>
                    <a:pt x="133" y="2603"/>
                  </a:lnTo>
                  <a:cubicBezTo>
                    <a:pt x="1" y="2830"/>
                    <a:pt x="77" y="3115"/>
                    <a:pt x="304" y="3228"/>
                  </a:cubicBezTo>
                  <a:cubicBezTo>
                    <a:pt x="381" y="3273"/>
                    <a:pt x="463" y="3295"/>
                    <a:pt x="542" y="3295"/>
                  </a:cubicBezTo>
                  <a:cubicBezTo>
                    <a:pt x="696" y="3295"/>
                    <a:pt x="842" y="3215"/>
                    <a:pt x="930" y="3077"/>
                  </a:cubicBezTo>
                  <a:lnTo>
                    <a:pt x="2295" y="707"/>
                  </a:lnTo>
                  <a:cubicBezTo>
                    <a:pt x="2505" y="340"/>
                    <a:pt x="2199" y="0"/>
                    <a:pt x="188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0" name="Google Shape;2790;p13"/>
          <p:cNvGrpSpPr/>
          <p:nvPr/>
        </p:nvGrpSpPr>
        <p:grpSpPr>
          <a:xfrm>
            <a:off x="7312065" y="2673016"/>
            <a:ext cx="365769" cy="326832"/>
            <a:chOff x="3131538" y="1356825"/>
            <a:chExt cx="430925" cy="385825"/>
          </a:xfrm>
        </p:grpSpPr>
        <p:sp>
          <p:nvSpPr>
            <p:cNvPr id="2791" name="Google Shape;2791;p13"/>
            <p:cNvSpPr/>
            <p:nvPr/>
          </p:nvSpPr>
          <p:spPr>
            <a:xfrm>
              <a:off x="3141013" y="1364900"/>
              <a:ext cx="399625" cy="194850"/>
            </a:xfrm>
            <a:custGeom>
              <a:avLst/>
              <a:gdLst/>
              <a:ahLst/>
              <a:cxnLst/>
              <a:rect l="l" t="t" r="r" b="b"/>
              <a:pathLst>
                <a:path w="15985" h="7794" extrusionOk="0">
                  <a:moveTo>
                    <a:pt x="8002" y="0"/>
                  </a:moveTo>
                  <a:cubicBezTo>
                    <a:pt x="3698" y="0"/>
                    <a:pt x="0" y="3489"/>
                    <a:pt x="0" y="7793"/>
                  </a:cubicBezTo>
                  <a:lnTo>
                    <a:pt x="1347" y="7793"/>
                  </a:lnTo>
                  <a:cubicBezTo>
                    <a:pt x="1669" y="7793"/>
                    <a:pt x="1953" y="7547"/>
                    <a:pt x="1991" y="7224"/>
                  </a:cubicBezTo>
                  <a:cubicBezTo>
                    <a:pt x="2295" y="4266"/>
                    <a:pt x="4968" y="1953"/>
                    <a:pt x="8002" y="1953"/>
                  </a:cubicBezTo>
                  <a:cubicBezTo>
                    <a:pt x="11017" y="1953"/>
                    <a:pt x="13729" y="4266"/>
                    <a:pt x="14013" y="7224"/>
                  </a:cubicBezTo>
                  <a:cubicBezTo>
                    <a:pt x="14051" y="7547"/>
                    <a:pt x="14316" y="7793"/>
                    <a:pt x="14658" y="7793"/>
                  </a:cubicBezTo>
                  <a:lnTo>
                    <a:pt x="15985" y="7793"/>
                  </a:lnTo>
                  <a:cubicBezTo>
                    <a:pt x="15985" y="3489"/>
                    <a:pt x="12287" y="0"/>
                    <a:pt x="8002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3"/>
            <p:cNvSpPr/>
            <p:nvPr/>
          </p:nvSpPr>
          <p:spPr>
            <a:xfrm>
              <a:off x="3498438" y="1559725"/>
              <a:ext cx="42200" cy="61650"/>
            </a:xfrm>
            <a:custGeom>
              <a:avLst/>
              <a:gdLst/>
              <a:ahLst/>
              <a:cxnLst/>
              <a:rect l="l" t="t" r="r" b="b"/>
              <a:pathLst>
                <a:path w="1688" h="2466" extrusionOk="0">
                  <a:moveTo>
                    <a:pt x="399" y="0"/>
                  </a:moveTo>
                  <a:cubicBezTo>
                    <a:pt x="380" y="721"/>
                    <a:pt x="247" y="1441"/>
                    <a:pt x="0" y="2124"/>
                  </a:cubicBezTo>
                  <a:lnTo>
                    <a:pt x="1214" y="2446"/>
                  </a:lnTo>
                  <a:lnTo>
                    <a:pt x="1271" y="2465"/>
                  </a:lnTo>
                  <a:cubicBezTo>
                    <a:pt x="1536" y="1669"/>
                    <a:pt x="1669" y="834"/>
                    <a:pt x="168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13"/>
            <p:cNvSpPr/>
            <p:nvPr/>
          </p:nvSpPr>
          <p:spPr>
            <a:xfrm>
              <a:off x="3468088" y="1612800"/>
              <a:ext cx="74450" cy="118650"/>
            </a:xfrm>
            <a:custGeom>
              <a:avLst/>
              <a:gdLst/>
              <a:ahLst/>
              <a:cxnLst/>
              <a:rect l="l" t="t" r="r" b="b"/>
              <a:pathLst>
                <a:path w="2978" h="4746" extrusionOk="0">
                  <a:moveTo>
                    <a:pt x="1214" y="1"/>
                  </a:moveTo>
                  <a:cubicBezTo>
                    <a:pt x="1176" y="134"/>
                    <a:pt x="1" y="4381"/>
                    <a:pt x="1" y="4381"/>
                  </a:cubicBezTo>
                  <a:lnTo>
                    <a:pt x="1252" y="4722"/>
                  </a:lnTo>
                  <a:cubicBezTo>
                    <a:pt x="1308" y="4738"/>
                    <a:pt x="1365" y="4745"/>
                    <a:pt x="1420" y="4745"/>
                  </a:cubicBezTo>
                  <a:cubicBezTo>
                    <a:pt x="1705" y="4745"/>
                    <a:pt x="1969" y="4553"/>
                    <a:pt x="2049" y="4267"/>
                  </a:cubicBezTo>
                  <a:lnTo>
                    <a:pt x="2883" y="1139"/>
                  </a:lnTo>
                  <a:cubicBezTo>
                    <a:pt x="2978" y="778"/>
                    <a:pt x="2769" y="418"/>
                    <a:pt x="2428" y="342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13"/>
            <p:cNvSpPr/>
            <p:nvPr/>
          </p:nvSpPr>
          <p:spPr>
            <a:xfrm>
              <a:off x="3403163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10" y="0"/>
                  </a:moveTo>
                  <a:cubicBezTo>
                    <a:pt x="1615" y="0"/>
                    <a:pt x="1353" y="193"/>
                    <a:pt x="1290" y="478"/>
                  </a:cubicBezTo>
                  <a:lnTo>
                    <a:pt x="95" y="4858"/>
                  </a:lnTo>
                  <a:cubicBezTo>
                    <a:pt x="0" y="5200"/>
                    <a:pt x="209" y="5560"/>
                    <a:pt x="550" y="5655"/>
                  </a:cubicBezTo>
                  <a:lnTo>
                    <a:pt x="569" y="5655"/>
                  </a:lnTo>
                  <a:lnTo>
                    <a:pt x="1820" y="5996"/>
                  </a:lnTo>
                  <a:cubicBezTo>
                    <a:pt x="1876" y="6012"/>
                    <a:pt x="1933" y="6019"/>
                    <a:pt x="1988" y="6019"/>
                  </a:cubicBezTo>
                  <a:cubicBezTo>
                    <a:pt x="2273" y="6019"/>
                    <a:pt x="2538" y="5826"/>
                    <a:pt x="2617" y="5541"/>
                  </a:cubicBezTo>
                  <a:lnTo>
                    <a:pt x="3679" y="1540"/>
                  </a:lnTo>
                  <a:lnTo>
                    <a:pt x="3792" y="1142"/>
                  </a:lnTo>
                  <a:cubicBezTo>
                    <a:pt x="3887" y="801"/>
                    <a:pt x="3679" y="440"/>
                    <a:pt x="3337" y="346"/>
                  </a:cubicBezTo>
                  <a:lnTo>
                    <a:pt x="2086" y="23"/>
                  </a:lnTo>
                  <a:cubicBezTo>
                    <a:pt x="2027" y="8"/>
                    <a:pt x="1968" y="0"/>
                    <a:pt x="191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3"/>
            <p:cNvSpPr/>
            <p:nvPr/>
          </p:nvSpPr>
          <p:spPr>
            <a:xfrm>
              <a:off x="3181788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76" y="0"/>
                  </a:moveTo>
                  <a:cubicBezTo>
                    <a:pt x="1919" y="0"/>
                    <a:pt x="1860" y="8"/>
                    <a:pt x="1801" y="23"/>
                  </a:cubicBezTo>
                  <a:lnTo>
                    <a:pt x="550" y="346"/>
                  </a:lnTo>
                  <a:cubicBezTo>
                    <a:pt x="209" y="440"/>
                    <a:pt x="0" y="801"/>
                    <a:pt x="95" y="1142"/>
                  </a:cubicBezTo>
                  <a:lnTo>
                    <a:pt x="1290" y="5541"/>
                  </a:lnTo>
                  <a:cubicBezTo>
                    <a:pt x="1353" y="5826"/>
                    <a:pt x="1615" y="6019"/>
                    <a:pt x="1910" y="6019"/>
                  </a:cubicBezTo>
                  <a:cubicBezTo>
                    <a:pt x="1968" y="6019"/>
                    <a:pt x="2027" y="6012"/>
                    <a:pt x="2086" y="5996"/>
                  </a:cubicBezTo>
                  <a:lnTo>
                    <a:pt x="3337" y="5655"/>
                  </a:lnTo>
                  <a:cubicBezTo>
                    <a:pt x="3679" y="5560"/>
                    <a:pt x="3887" y="5219"/>
                    <a:pt x="3792" y="4858"/>
                  </a:cubicBezTo>
                  <a:lnTo>
                    <a:pt x="2598" y="478"/>
                  </a:lnTo>
                  <a:cubicBezTo>
                    <a:pt x="2519" y="193"/>
                    <a:pt x="2267" y="0"/>
                    <a:pt x="1976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3"/>
            <p:cNvSpPr/>
            <p:nvPr/>
          </p:nvSpPr>
          <p:spPr>
            <a:xfrm>
              <a:off x="3139588" y="1612800"/>
              <a:ext cx="74450" cy="118375"/>
            </a:xfrm>
            <a:custGeom>
              <a:avLst/>
              <a:gdLst/>
              <a:ahLst/>
              <a:cxnLst/>
              <a:rect l="l" t="t" r="r" b="b"/>
              <a:pathLst>
                <a:path w="2978" h="4735" extrusionOk="0">
                  <a:moveTo>
                    <a:pt x="1745" y="1"/>
                  </a:moveTo>
                  <a:lnTo>
                    <a:pt x="531" y="342"/>
                  </a:lnTo>
                  <a:lnTo>
                    <a:pt x="494" y="342"/>
                  </a:lnTo>
                  <a:cubicBezTo>
                    <a:pt x="171" y="456"/>
                    <a:pt x="1" y="797"/>
                    <a:pt x="76" y="1139"/>
                  </a:cubicBezTo>
                  <a:lnTo>
                    <a:pt x="930" y="4248"/>
                  </a:lnTo>
                  <a:cubicBezTo>
                    <a:pt x="991" y="4542"/>
                    <a:pt x="1242" y="4734"/>
                    <a:pt x="1517" y="4734"/>
                  </a:cubicBezTo>
                  <a:cubicBezTo>
                    <a:pt x="1580" y="4734"/>
                    <a:pt x="1644" y="4724"/>
                    <a:pt x="1707" y="4703"/>
                  </a:cubicBezTo>
                  <a:lnTo>
                    <a:pt x="2978" y="4381"/>
                  </a:lnTo>
                  <a:cubicBezTo>
                    <a:pt x="2978" y="4381"/>
                    <a:pt x="1802" y="134"/>
                    <a:pt x="174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3"/>
            <p:cNvSpPr/>
            <p:nvPr/>
          </p:nvSpPr>
          <p:spPr>
            <a:xfrm>
              <a:off x="3141013" y="1559725"/>
              <a:ext cx="42225" cy="61650"/>
            </a:xfrm>
            <a:custGeom>
              <a:avLst/>
              <a:gdLst/>
              <a:ahLst/>
              <a:cxnLst/>
              <a:rect l="l" t="t" r="r" b="b"/>
              <a:pathLst>
                <a:path w="1689" h="2466" extrusionOk="0">
                  <a:moveTo>
                    <a:pt x="0" y="0"/>
                  </a:moveTo>
                  <a:cubicBezTo>
                    <a:pt x="19" y="834"/>
                    <a:pt x="171" y="1669"/>
                    <a:pt x="437" y="2465"/>
                  </a:cubicBezTo>
                  <a:lnTo>
                    <a:pt x="474" y="2446"/>
                  </a:lnTo>
                  <a:lnTo>
                    <a:pt x="1688" y="2124"/>
                  </a:lnTo>
                  <a:cubicBezTo>
                    <a:pt x="1442" y="1441"/>
                    <a:pt x="1309" y="721"/>
                    <a:pt x="1309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3"/>
            <p:cNvSpPr/>
            <p:nvPr/>
          </p:nvSpPr>
          <p:spPr>
            <a:xfrm>
              <a:off x="3447513" y="1627325"/>
              <a:ext cx="19175" cy="16425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14" y="1"/>
                  </a:moveTo>
                  <a:cubicBezTo>
                    <a:pt x="166" y="1"/>
                    <a:pt x="1" y="275"/>
                    <a:pt x="122" y="501"/>
                  </a:cubicBezTo>
                  <a:cubicBezTo>
                    <a:pt x="187" y="606"/>
                    <a:pt x="294" y="656"/>
                    <a:pt x="401" y="656"/>
                  </a:cubicBezTo>
                  <a:cubicBezTo>
                    <a:pt x="544" y="656"/>
                    <a:pt x="686" y="568"/>
                    <a:pt x="729" y="406"/>
                  </a:cubicBezTo>
                  <a:cubicBezTo>
                    <a:pt x="767" y="235"/>
                    <a:pt x="653" y="65"/>
                    <a:pt x="483" y="8"/>
                  </a:cubicBezTo>
                  <a:cubicBezTo>
                    <a:pt x="459" y="3"/>
                    <a:pt x="436" y="1"/>
                    <a:pt x="41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3"/>
            <p:cNvSpPr/>
            <p:nvPr/>
          </p:nvSpPr>
          <p:spPr>
            <a:xfrm>
              <a:off x="3214913" y="1627250"/>
              <a:ext cx="19500" cy="16300"/>
            </a:xfrm>
            <a:custGeom>
              <a:avLst/>
              <a:gdLst/>
              <a:ahLst/>
              <a:cxnLst/>
              <a:rect l="l" t="t" r="r" b="b"/>
              <a:pathLst>
                <a:path w="780" h="652" extrusionOk="0">
                  <a:moveTo>
                    <a:pt x="367" y="0"/>
                  </a:moveTo>
                  <a:cubicBezTo>
                    <a:pt x="171" y="0"/>
                    <a:pt x="0" y="187"/>
                    <a:pt x="59" y="409"/>
                  </a:cubicBezTo>
                  <a:cubicBezTo>
                    <a:pt x="91" y="549"/>
                    <a:pt x="224" y="651"/>
                    <a:pt x="366" y="651"/>
                  </a:cubicBezTo>
                  <a:cubicBezTo>
                    <a:pt x="396" y="651"/>
                    <a:pt x="427" y="646"/>
                    <a:pt x="458" y="636"/>
                  </a:cubicBezTo>
                  <a:cubicBezTo>
                    <a:pt x="742" y="561"/>
                    <a:pt x="780" y="200"/>
                    <a:pt x="533" y="49"/>
                  </a:cubicBezTo>
                  <a:cubicBezTo>
                    <a:pt x="479" y="15"/>
                    <a:pt x="422" y="0"/>
                    <a:pt x="36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3"/>
            <p:cNvSpPr/>
            <p:nvPr/>
          </p:nvSpPr>
          <p:spPr>
            <a:xfrm>
              <a:off x="3131538" y="1356825"/>
              <a:ext cx="430925" cy="385825"/>
            </a:xfrm>
            <a:custGeom>
              <a:avLst/>
              <a:gdLst/>
              <a:ahLst/>
              <a:cxnLst/>
              <a:rect l="l" t="t" r="r" b="b"/>
              <a:pathLst>
                <a:path w="17237" h="15433" extrusionOk="0">
                  <a:moveTo>
                    <a:pt x="8381" y="645"/>
                  </a:moveTo>
                  <a:cubicBezTo>
                    <a:pt x="12420" y="645"/>
                    <a:pt x="15852" y="3888"/>
                    <a:pt x="16023" y="7794"/>
                  </a:cubicBezTo>
                  <a:lnTo>
                    <a:pt x="15037" y="7794"/>
                  </a:lnTo>
                  <a:cubicBezTo>
                    <a:pt x="14866" y="7794"/>
                    <a:pt x="14733" y="7680"/>
                    <a:pt x="14714" y="7509"/>
                  </a:cubicBezTo>
                  <a:cubicBezTo>
                    <a:pt x="14411" y="4362"/>
                    <a:pt x="11548" y="1954"/>
                    <a:pt x="8381" y="1954"/>
                  </a:cubicBezTo>
                  <a:cubicBezTo>
                    <a:pt x="5196" y="1954"/>
                    <a:pt x="2351" y="4362"/>
                    <a:pt x="2048" y="7509"/>
                  </a:cubicBezTo>
                  <a:cubicBezTo>
                    <a:pt x="2029" y="7680"/>
                    <a:pt x="1877" y="7794"/>
                    <a:pt x="1726" y="7794"/>
                  </a:cubicBezTo>
                  <a:lnTo>
                    <a:pt x="721" y="7794"/>
                  </a:lnTo>
                  <a:cubicBezTo>
                    <a:pt x="910" y="3888"/>
                    <a:pt x="4342" y="645"/>
                    <a:pt x="8381" y="645"/>
                  </a:cubicBezTo>
                  <a:close/>
                  <a:moveTo>
                    <a:pt x="1384" y="8439"/>
                  </a:moveTo>
                  <a:cubicBezTo>
                    <a:pt x="1403" y="8969"/>
                    <a:pt x="1498" y="9500"/>
                    <a:pt x="1669" y="10012"/>
                  </a:cubicBezTo>
                  <a:lnTo>
                    <a:pt x="1043" y="10183"/>
                  </a:lnTo>
                  <a:cubicBezTo>
                    <a:pt x="872" y="9614"/>
                    <a:pt x="759" y="9026"/>
                    <a:pt x="721" y="8439"/>
                  </a:cubicBezTo>
                  <a:close/>
                  <a:moveTo>
                    <a:pt x="16023" y="8439"/>
                  </a:moveTo>
                  <a:cubicBezTo>
                    <a:pt x="16004" y="9026"/>
                    <a:pt x="15890" y="9614"/>
                    <a:pt x="15719" y="10183"/>
                  </a:cubicBezTo>
                  <a:lnTo>
                    <a:pt x="15094" y="10012"/>
                  </a:lnTo>
                  <a:cubicBezTo>
                    <a:pt x="15245" y="9500"/>
                    <a:pt x="15340" y="8988"/>
                    <a:pt x="15378" y="8439"/>
                  </a:cubicBezTo>
                  <a:close/>
                  <a:moveTo>
                    <a:pt x="1877" y="10638"/>
                  </a:moveTo>
                  <a:lnTo>
                    <a:pt x="1877" y="10638"/>
                  </a:lnTo>
                  <a:cubicBezTo>
                    <a:pt x="1972" y="10884"/>
                    <a:pt x="1802" y="10336"/>
                    <a:pt x="2897" y="14394"/>
                  </a:cubicBezTo>
                  <a:lnTo>
                    <a:pt x="2897" y="14394"/>
                  </a:lnTo>
                  <a:lnTo>
                    <a:pt x="1953" y="14639"/>
                  </a:lnTo>
                  <a:cubicBezTo>
                    <a:pt x="1923" y="14649"/>
                    <a:pt x="1892" y="14654"/>
                    <a:pt x="1862" y="14654"/>
                  </a:cubicBezTo>
                  <a:cubicBezTo>
                    <a:pt x="1720" y="14654"/>
                    <a:pt x="1586" y="14552"/>
                    <a:pt x="1555" y="14411"/>
                  </a:cubicBezTo>
                  <a:lnTo>
                    <a:pt x="721" y="11283"/>
                  </a:lnTo>
                  <a:cubicBezTo>
                    <a:pt x="683" y="11112"/>
                    <a:pt x="759" y="10941"/>
                    <a:pt x="929" y="10885"/>
                  </a:cubicBezTo>
                  <a:lnTo>
                    <a:pt x="948" y="10885"/>
                  </a:lnTo>
                  <a:lnTo>
                    <a:pt x="1877" y="10638"/>
                  </a:lnTo>
                  <a:close/>
                  <a:moveTo>
                    <a:pt x="14866" y="10638"/>
                  </a:moveTo>
                  <a:lnTo>
                    <a:pt x="15814" y="10885"/>
                  </a:lnTo>
                  <a:cubicBezTo>
                    <a:pt x="15985" y="10941"/>
                    <a:pt x="16061" y="11112"/>
                    <a:pt x="16023" y="11283"/>
                  </a:cubicBezTo>
                  <a:lnTo>
                    <a:pt x="16042" y="11283"/>
                  </a:lnTo>
                  <a:lnTo>
                    <a:pt x="15188" y="14411"/>
                  </a:lnTo>
                  <a:cubicBezTo>
                    <a:pt x="15157" y="14552"/>
                    <a:pt x="15036" y="14654"/>
                    <a:pt x="14889" y="14654"/>
                  </a:cubicBezTo>
                  <a:cubicBezTo>
                    <a:pt x="14857" y="14654"/>
                    <a:pt x="14824" y="14649"/>
                    <a:pt x="14790" y="14639"/>
                  </a:cubicBezTo>
                  <a:lnTo>
                    <a:pt x="13842" y="14392"/>
                  </a:lnTo>
                  <a:cubicBezTo>
                    <a:pt x="14942" y="10335"/>
                    <a:pt x="14771" y="10866"/>
                    <a:pt x="14866" y="10638"/>
                  </a:cubicBezTo>
                  <a:close/>
                  <a:moveTo>
                    <a:pt x="4000" y="9397"/>
                  </a:moveTo>
                  <a:cubicBezTo>
                    <a:pt x="4143" y="9397"/>
                    <a:pt x="4275" y="9490"/>
                    <a:pt x="4323" y="9652"/>
                  </a:cubicBezTo>
                  <a:lnTo>
                    <a:pt x="5499" y="14032"/>
                  </a:lnTo>
                  <a:cubicBezTo>
                    <a:pt x="5556" y="14222"/>
                    <a:pt x="5442" y="14392"/>
                    <a:pt x="5272" y="14430"/>
                  </a:cubicBezTo>
                  <a:lnTo>
                    <a:pt x="4949" y="14525"/>
                  </a:lnTo>
                  <a:lnTo>
                    <a:pt x="4361" y="12326"/>
                  </a:lnTo>
                  <a:cubicBezTo>
                    <a:pt x="4322" y="12131"/>
                    <a:pt x="4185" y="12048"/>
                    <a:pt x="4046" y="12048"/>
                  </a:cubicBezTo>
                  <a:cubicBezTo>
                    <a:pt x="3847" y="12048"/>
                    <a:pt x="3646" y="12220"/>
                    <a:pt x="3736" y="12477"/>
                  </a:cubicBezTo>
                  <a:lnTo>
                    <a:pt x="4323" y="14696"/>
                  </a:lnTo>
                  <a:lnTo>
                    <a:pt x="4001" y="14772"/>
                  </a:lnTo>
                  <a:cubicBezTo>
                    <a:pt x="3976" y="14777"/>
                    <a:pt x="3951" y="14780"/>
                    <a:pt x="3927" y="14780"/>
                  </a:cubicBezTo>
                  <a:cubicBezTo>
                    <a:pt x="3783" y="14780"/>
                    <a:pt x="3654" y="14687"/>
                    <a:pt x="3622" y="14525"/>
                  </a:cubicBezTo>
                  <a:lnTo>
                    <a:pt x="2427" y="10145"/>
                  </a:lnTo>
                  <a:cubicBezTo>
                    <a:pt x="2389" y="9974"/>
                    <a:pt x="2484" y="9785"/>
                    <a:pt x="2674" y="9747"/>
                  </a:cubicBezTo>
                  <a:lnTo>
                    <a:pt x="3925" y="9406"/>
                  </a:lnTo>
                  <a:cubicBezTo>
                    <a:pt x="3950" y="9400"/>
                    <a:pt x="3975" y="9397"/>
                    <a:pt x="4000" y="9397"/>
                  </a:cubicBezTo>
                  <a:close/>
                  <a:moveTo>
                    <a:pt x="12761" y="9406"/>
                  </a:moveTo>
                  <a:cubicBezTo>
                    <a:pt x="12780" y="9406"/>
                    <a:pt x="12799" y="9406"/>
                    <a:pt x="12837" y="9425"/>
                  </a:cubicBezTo>
                  <a:lnTo>
                    <a:pt x="14089" y="9747"/>
                  </a:lnTo>
                  <a:cubicBezTo>
                    <a:pt x="14259" y="9804"/>
                    <a:pt x="14373" y="9974"/>
                    <a:pt x="14335" y="10145"/>
                  </a:cubicBezTo>
                  <a:lnTo>
                    <a:pt x="13141" y="14525"/>
                  </a:lnTo>
                  <a:cubicBezTo>
                    <a:pt x="13108" y="14687"/>
                    <a:pt x="12965" y="14780"/>
                    <a:pt x="12818" y="14780"/>
                  </a:cubicBezTo>
                  <a:cubicBezTo>
                    <a:pt x="12793" y="14780"/>
                    <a:pt x="12767" y="14777"/>
                    <a:pt x="12742" y="14772"/>
                  </a:cubicBezTo>
                  <a:lnTo>
                    <a:pt x="12439" y="14696"/>
                  </a:lnTo>
                  <a:lnTo>
                    <a:pt x="13027" y="12496"/>
                  </a:lnTo>
                  <a:cubicBezTo>
                    <a:pt x="13061" y="12257"/>
                    <a:pt x="12877" y="12107"/>
                    <a:pt x="12695" y="12107"/>
                  </a:cubicBezTo>
                  <a:cubicBezTo>
                    <a:pt x="12574" y="12107"/>
                    <a:pt x="12454" y="12174"/>
                    <a:pt x="12401" y="12326"/>
                  </a:cubicBezTo>
                  <a:lnTo>
                    <a:pt x="11813" y="14525"/>
                  </a:lnTo>
                  <a:lnTo>
                    <a:pt x="11491" y="14430"/>
                  </a:lnTo>
                  <a:cubicBezTo>
                    <a:pt x="11320" y="14392"/>
                    <a:pt x="11206" y="14203"/>
                    <a:pt x="11263" y="14032"/>
                  </a:cubicBezTo>
                  <a:lnTo>
                    <a:pt x="12439" y="9652"/>
                  </a:lnTo>
                  <a:cubicBezTo>
                    <a:pt x="12477" y="9500"/>
                    <a:pt x="12610" y="9406"/>
                    <a:pt x="12761" y="9406"/>
                  </a:cubicBezTo>
                  <a:close/>
                  <a:moveTo>
                    <a:pt x="8381" y="1"/>
                  </a:moveTo>
                  <a:cubicBezTo>
                    <a:pt x="3906" y="1"/>
                    <a:pt x="57" y="3622"/>
                    <a:pt x="57" y="8116"/>
                  </a:cubicBezTo>
                  <a:cubicBezTo>
                    <a:pt x="57" y="8894"/>
                    <a:pt x="190" y="9671"/>
                    <a:pt x="436" y="10429"/>
                  </a:cubicBezTo>
                  <a:cubicBezTo>
                    <a:pt x="133" y="10657"/>
                    <a:pt x="0" y="11055"/>
                    <a:pt x="95" y="11434"/>
                  </a:cubicBezTo>
                  <a:lnTo>
                    <a:pt x="929" y="14582"/>
                  </a:lnTo>
                  <a:cubicBezTo>
                    <a:pt x="1041" y="15013"/>
                    <a:pt x="1434" y="15296"/>
                    <a:pt x="1873" y="15296"/>
                  </a:cubicBezTo>
                  <a:cubicBezTo>
                    <a:pt x="1955" y="15296"/>
                    <a:pt x="2040" y="15286"/>
                    <a:pt x="2124" y="15265"/>
                  </a:cubicBezTo>
                  <a:lnTo>
                    <a:pt x="3110" y="14999"/>
                  </a:lnTo>
                  <a:cubicBezTo>
                    <a:pt x="3290" y="15269"/>
                    <a:pt x="3601" y="15432"/>
                    <a:pt x="3920" y="15432"/>
                  </a:cubicBezTo>
                  <a:cubicBezTo>
                    <a:pt x="4004" y="15432"/>
                    <a:pt x="4089" y="15421"/>
                    <a:pt x="4172" y="15397"/>
                  </a:cubicBezTo>
                  <a:lnTo>
                    <a:pt x="5423" y="15056"/>
                  </a:lnTo>
                  <a:cubicBezTo>
                    <a:pt x="5935" y="14923"/>
                    <a:pt x="6258" y="14392"/>
                    <a:pt x="6125" y="13880"/>
                  </a:cubicBezTo>
                  <a:lnTo>
                    <a:pt x="4949" y="9481"/>
                  </a:lnTo>
                  <a:cubicBezTo>
                    <a:pt x="4821" y="9034"/>
                    <a:pt x="4425" y="8749"/>
                    <a:pt x="3997" y="8749"/>
                  </a:cubicBezTo>
                  <a:cubicBezTo>
                    <a:pt x="3917" y="8749"/>
                    <a:pt x="3836" y="8759"/>
                    <a:pt x="3755" y="8780"/>
                  </a:cubicBezTo>
                  <a:lnTo>
                    <a:pt x="2503" y="9121"/>
                  </a:lnTo>
                  <a:cubicBezTo>
                    <a:pt x="2370" y="9159"/>
                    <a:pt x="2257" y="9216"/>
                    <a:pt x="2143" y="9292"/>
                  </a:cubicBezTo>
                  <a:cubicBezTo>
                    <a:pt x="2086" y="9007"/>
                    <a:pt x="2048" y="8704"/>
                    <a:pt x="2029" y="8401"/>
                  </a:cubicBezTo>
                  <a:cubicBezTo>
                    <a:pt x="2389" y="8287"/>
                    <a:pt x="2655" y="7964"/>
                    <a:pt x="2693" y="7585"/>
                  </a:cubicBezTo>
                  <a:cubicBezTo>
                    <a:pt x="2958" y="4836"/>
                    <a:pt x="5499" y="2598"/>
                    <a:pt x="8381" y="2598"/>
                  </a:cubicBezTo>
                  <a:cubicBezTo>
                    <a:pt x="11244" y="2598"/>
                    <a:pt x="13804" y="4836"/>
                    <a:pt x="14070" y="7585"/>
                  </a:cubicBezTo>
                  <a:cubicBezTo>
                    <a:pt x="14108" y="7964"/>
                    <a:pt x="14373" y="8287"/>
                    <a:pt x="14733" y="8401"/>
                  </a:cubicBezTo>
                  <a:cubicBezTo>
                    <a:pt x="14714" y="8704"/>
                    <a:pt x="14676" y="8988"/>
                    <a:pt x="14620" y="9292"/>
                  </a:cubicBezTo>
                  <a:cubicBezTo>
                    <a:pt x="14506" y="9216"/>
                    <a:pt x="14392" y="9159"/>
                    <a:pt x="14259" y="9121"/>
                  </a:cubicBezTo>
                  <a:lnTo>
                    <a:pt x="13008" y="8780"/>
                  </a:lnTo>
                  <a:cubicBezTo>
                    <a:pt x="12927" y="8759"/>
                    <a:pt x="12845" y="8749"/>
                    <a:pt x="12764" y="8749"/>
                  </a:cubicBezTo>
                  <a:cubicBezTo>
                    <a:pt x="12337" y="8749"/>
                    <a:pt x="11941" y="9032"/>
                    <a:pt x="11813" y="9462"/>
                  </a:cubicBezTo>
                  <a:lnTo>
                    <a:pt x="10638" y="13862"/>
                  </a:lnTo>
                  <a:cubicBezTo>
                    <a:pt x="10505" y="14373"/>
                    <a:pt x="10808" y="14904"/>
                    <a:pt x="11320" y="15037"/>
                  </a:cubicBezTo>
                  <a:lnTo>
                    <a:pt x="12572" y="15378"/>
                  </a:lnTo>
                  <a:cubicBezTo>
                    <a:pt x="12655" y="15402"/>
                    <a:pt x="12740" y="15414"/>
                    <a:pt x="12824" y="15414"/>
                  </a:cubicBezTo>
                  <a:cubicBezTo>
                    <a:pt x="13143" y="15414"/>
                    <a:pt x="13453" y="15250"/>
                    <a:pt x="13634" y="14980"/>
                  </a:cubicBezTo>
                  <a:lnTo>
                    <a:pt x="14620" y="15265"/>
                  </a:lnTo>
                  <a:cubicBezTo>
                    <a:pt x="14701" y="15285"/>
                    <a:pt x="14782" y="15295"/>
                    <a:pt x="14861" y="15295"/>
                  </a:cubicBezTo>
                  <a:cubicBezTo>
                    <a:pt x="15303" y="15295"/>
                    <a:pt x="15702" y="14997"/>
                    <a:pt x="15814" y="14563"/>
                  </a:cubicBezTo>
                  <a:lnTo>
                    <a:pt x="16648" y="11434"/>
                  </a:lnTo>
                  <a:cubicBezTo>
                    <a:pt x="16743" y="11055"/>
                    <a:pt x="16629" y="10657"/>
                    <a:pt x="16326" y="10429"/>
                  </a:cubicBezTo>
                  <a:cubicBezTo>
                    <a:pt x="17236" y="7547"/>
                    <a:pt x="16421" y="4419"/>
                    <a:pt x="14202" y="2371"/>
                  </a:cubicBezTo>
                  <a:cubicBezTo>
                    <a:pt x="12648" y="854"/>
                    <a:pt x="10543" y="1"/>
                    <a:pt x="83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1" name="Google Shape;2801;p13"/>
          <p:cNvSpPr txBox="1"/>
          <p:nvPr/>
        </p:nvSpPr>
        <p:spPr>
          <a:xfrm>
            <a:off x="709900" y="188742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2" name="Google Shape;2802;p13"/>
          <p:cNvSpPr txBox="1"/>
          <p:nvPr/>
        </p:nvSpPr>
        <p:spPr>
          <a:xfrm>
            <a:off x="709900" y="159447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3" name="Google Shape;2803;p13"/>
          <p:cNvSpPr txBox="1"/>
          <p:nvPr/>
        </p:nvSpPr>
        <p:spPr>
          <a:xfrm>
            <a:off x="2658533" y="3456613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4" name="Google Shape;2804;p13"/>
          <p:cNvSpPr txBox="1"/>
          <p:nvPr/>
        </p:nvSpPr>
        <p:spPr>
          <a:xfrm>
            <a:off x="2658533" y="3163663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5" name="Google Shape;2805;p13"/>
          <p:cNvSpPr txBox="1"/>
          <p:nvPr/>
        </p:nvSpPr>
        <p:spPr>
          <a:xfrm>
            <a:off x="4607167" y="188742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6" name="Google Shape;2806;p13"/>
          <p:cNvSpPr txBox="1"/>
          <p:nvPr/>
        </p:nvSpPr>
        <p:spPr>
          <a:xfrm>
            <a:off x="4607167" y="159447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7" name="Google Shape;2807;p13"/>
          <p:cNvSpPr txBox="1"/>
          <p:nvPr/>
        </p:nvSpPr>
        <p:spPr>
          <a:xfrm>
            <a:off x="6555800" y="3456613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8" name="Google Shape;2808;p13"/>
          <p:cNvSpPr txBox="1"/>
          <p:nvPr/>
        </p:nvSpPr>
        <p:spPr>
          <a:xfrm>
            <a:off x="6555800" y="3163663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809" name="Google Shape;2809;p13"/>
          <p:cNvGrpSpPr/>
          <p:nvPr/>
        </p:nvGrpSpPr>
        <p:grpSpPr>
          <a:xfrm>
            <a:off x="1359888" y="2588715"/>
            <a:ext cx="578325" cy="487500"/>
            <a:chOff x="1665363" y="1706700"/>
            <a:chExt cx="578325" cy="487500"/>
          </a:xfrm>
        </p:grpSpPr>
        <p:sp>
          <p:nvSpPr>
            <p:cNvPr id="2810" name="Google Shape;2810;p1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2" name="Google Shape;2812;p13"/>
          <p:cNvGrpSpPr/>
          <p:nvPr/>
        </p:nvGrpSpPr>
        <p:grpSpPr>
          <a:xfrm>
            <a:off x="3308521" y="2588715"/>
            <a:ext cx="578325" cy="487500"/>
            <a:chOff x="1665363" y="1706700"/>
            <a:chExt cx="578325" cy="487500"/>
          </a:xfrm>
        </p:grpSpPr>
        <p:sp>
          <p:nvSpPr>
            <p:cNvPr id="2813" name="Google Shape;2813;p1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5" name="Google Shape;2815;p13"/>
          <p:cNvGrpSpPr/>
          <p:nvPr/>
        </p:nvGrpSpPr>
        <p:grpSpPr>
          <a:xfrm>
            <a:off x="5257154" y="2588715"/>
            <a:ext cx="578325" cy="487500"/>
            <a:chOff x="1665363" y="1706700"/>
            <a:chExt cx="578325" cy="487500"/>
          </a:xfrm>
        </p:grpSpPr>
        <p:sp>
          <p:nvSpPr>
            <p:cNvPr id="2816" name="Google Shape;2816;p1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1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8" name="Google Shape;2818;p13"/>
          <p:cNvGrpSpPr/>
          <p:nvPr/>
        </p:nvGrpSpPr>
        <p:grpSpPr>
          <a:xfrm>
            <a:off x="7205788" y="2588715"/>
            <a:ext cx="578325" cy="487500"/>
            <a:chOff x="1665363" y="1706700"/>
            <a:chExt cx="578325" cy="487500"/>
          </a:xfrm>
        </p:grpSpPr>
        <p:sp>
          <p:nvSpPr>
            <p:cNvPr id="2819" name="Google Shape;2819;p1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1" name="Google Shape;2821;p13"/>
          <p:cNvSpPr txBox="1">
            <a:spLocks noGrp="1"/>
          </p:cNvSpPr>
          <p:nvPr>
            <p:ph type="title" idx="4294967295"/>
          </p:nvPr>
        </p:nvSpPr>
        <p:spPr>
          <a:xfrm flipH="1">
            <a:off x="2658533" y="1995005"/>
            <a:ext cx="1878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/2000</a:t>
            </a:r>
            <a:endParaRPr/>
          </a:p>
        </p:txBody>
      </p:sp>
      <p:sp>
        <p:nvSpPr>
          <p:cNvPr id="2822" name="Google Shape;2822;p13"/>
          <p:cNvSpPr txBox="1">
            <a:spLocks noGrp="1"/>
          </p:cNvSpPr>
          <p:nvPr>
            <p:ph type="title" idx="4294967295"/>
          </p:nvPr>
        </p:nvSpPr>
        <p:spPr>
          <a:xfrm flipH="1">
            <a:off x="6555800" y="1995005"/>
            <a:ext cx="1878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/2022</a:t>
            </a:r>
            <a:endParaRPr/>
          </a:p>
        </p:txBody>
      </p:sp>
      <p:sp>
        <p:nvSpPr>
          <p:cNvPr id="2823" name="Google Shape;2823;p13"/>
          <p:cNvSpPr txBox="1">
            <a:spLocks noGrp="1"/>
          </p:cNvSpPr>
          <p:nvPr>
            <p:ph type="title" idx="4294967295"/>
          </p:nvPr>
        </p:nvSpPr>
        <p:spPr>
          <a:xfrm flipH="1">
            <a:off x="709900" y="3175275"/>
            <a:ext cx="1878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/1900</a:t>
            </a:r>
            <a:endParaRPr/>
          </a:p>
        </p:txBody>
      </p:sp>
      <p:sp>
        <p:nvSpPr>
          <p:cNvPr id="2824" name="Google Shape;2824;p13"/>
          <p:cNvSpPr txBox="1">
            <a:spLocks noGrp="1"/>
          </p:cNvSpPr>
          <p:nvPr>
            <p:ph type="title" idx="4294967295"/>
          </p:nvPr>
        </p:nvSpPr>
        <p:spPr>
          <a:xfrm flipH="1">
            <a:off x="4607167" y="3175275"/>
            <a:ext cx="1878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/2020</a:t>
            </a:r>
            <a:endParaRPr/>
          </a:p>
        </p:txBody>
      </p:sp>
      <p:cxnSp>
        <p:nvCxnSpPr>
          <p:cNvPr id="2825" name="Google Shape;2825;p13"/>
          <p:cNvCxnSpPr>
            <a:stCxn id="2744" idx="3"/>
            <a:endCxn id="2745" idx="1"/>
          </p:cNvCxnSpPr>
          <p:nvPr/>
        </p:nvCxnSpPr>
        <p:spPr>
          <a:xfrm>
            <a:off x="1938250" y="2834125"/>
            <a:ext cx="137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6" name="Google Shape;2826;p13"/>
          <p:cNvCxnSpPr>
            <a:stCxn id="2745" idx="3"/>
            <a:endCxn id="2746" idx="1"/>
          </p:cNvCxnSpPr>
          <p:nvPr/>
        </p:nvCxnSpPr>
        <p:spPr>
          <a:xfrm>
            <a:off x="3886883" y="2834125"/>
            <a:ext cx="137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7" name="Google Shape;2827;p13"/>
          <p:cNvCxnSpPr>
            <a:stCxn id="2746" idx="3"/>
            <a:endCxn id="2747" idx="1"/>
          </p:cNvCxnSpPr>
          <p:nvPr/>
        </p:nvCxnSpPr>
        <p:spPr>
          <a:xfrm>
            <a:off x="5835517" y="2834125"/>
            <a:ext cx="137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SyntaxError:</a:t>
            </a:r>
            <a:endParaRPr/>
          </a:p>
        </p:txBody>
      </p:sp>
      <p:sp>
        <p:nvSpPr>
          <p:cNvPr id="2833" name="Google Shape;2833;p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4" name="Google Shape;2834;p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5" name="Google Shape;2835;p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6" name="Google Shape;2836;p5"/>
          <p:cNvSpPr txBox="1"/>
          <p:nvPr/>
        </p:nvSpPr>
        <p:spPr>
          <a:xfrm>
            <a:off x="3731526" y="144127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closest planet to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7" name="Google Shape;2837;p5"/>
          <p:cNvSpPr txBox="1"/>
          <p:nvPr/>
        </p:nvSpPr>
        <p:spPr>
          <a:xfrm>
            <a:off x="2289713" y="144126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8" name="Google Shape;2838;p5"/>
          <p:cNvSpPr txBox="1"/>
          <p:nvPr/>
        </p:nvSpPr>
        <p:spPr>
          <a:xfrm>
            <a:off x="1405325" y="144126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/01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9" name="Google Shape;2839;p5"/>
          <p:cNvSpPr txBox="1"/>
          <p:nvPr/>
        </p:nvSpPr>
        <p:spPr>
          <a:xfrm>
            <a:off x="3731526" y="191473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0" name="Google Shape;2840;p5"/>
          <p:cNvSpPr txBox="1"/>
          <p:nvPr/>
        </p:nvSpPr>
        <p:spPr>
          <a:xfrm>
            <a:off x="2289713" y="191472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1" name="Google Shape;2841;p5"/>
          <p:cNvSpPr txBox="1"/>
          <p:nvPr/>
        </p:nvSpPr>
        <p:spPr>
          <a:xfrm>
            <a:off x="1405325" y="191472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/02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2" name="Google Shape;2842;p5"/>
          <p:cNvSpPr txBox="1"/>
          <p:nvPr/>
        </p:nvSpPr>
        <p:spPr>
          <a:xfrm>
            <a:off x="3731526" y="238819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3" name="Google Shape;2843;p5"/>
          <p:cNvSpPr txBox="1"/>
          <p:nvPr/>
        </p:nvSpPr>
        <p:spPr>
          <a:xfrm>
            <a:off x="2289713" y="2388188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4" name="Google Shape;2844;p5"/>
          <p:cNvSpPr txBox="1"/>
          <p:nvPr/>
        </p:nvSpPr>
        <p:spPr>
          <a:xfrm>
            <a:off x="1405325" y="2388188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/03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5" name="Google Shape;2845;p5"/>
          <p:cNvSpPr txBox="1"/>
          <p:nvPr/>
        </p:nvSpPr>
        <p:spPr>
          <a:xfrm>
            <a:off x="3731526" y="286165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 of them all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6" name="Google Shape;2846;p5"/>
          <p:cNvSpPr txBox="1"/>
          <p:nvPr/>
        </p:nvSpPr>
        <p:spPr>
          <a:xfrm>
            <a:off x="2289713" y="286165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7" name="Google Shape;2847;p5"/>
          <p:cNvSpPr txBox="1"/>
          <p:nvPr/>
        </p:nvSpPr>
        <p:spPr>
          <a:xfrm>
            <a:off x="1405325" y="2861651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/04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8" name="Google Shape;2848;p5"/>
          <p:cNvSpPr txBox="1"/>
          <p:nvPr/>
        </p:nvSpPr>
        <p:spPr>
          <a:xfrm>
            <a:off x="3731526" y="333511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of hydrogen and helium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9" name="Google Shape;2849;p5"/>
          <p:cNvSpPr txBox="1"/>
          <p:nvPr/>
        </p:nvSpPr>
        <p:spPr>
          <a:xfrm>
            <a:off x="2289713" y="333511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0" name="Google Shape;2850;p5"/>
          <p:cNvSpPr txBox="1"/>
          <p:nvPr/>
        </p:nvSpPr>
        <p:spPr>
          <a:xfrm>
            <a:off x="1405325" y="333511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/05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1" name="Google Shape;2851;p5"/>
          <p:cNvSpPr txBox="1"/>
          <p:nvPr/>
        </p:nvSpPr>
        <p:spPr>
          <a:xfrm>
            <a:off x="3731526" y="380857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far away from Earth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2" name="Google Shape;2852;p5"/>
          <p:cNvSpPr txBox="1"/>
          <p:nvPr/>
        </p:nvSpPr>
        <p:spPr>
          <a:xfrm>
            <a:off x="2289713" y="380857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3" name="Google Shape;2853;p5"/>
          <p:cNvSpPr txBox="1"/>
          <p:nvPr/>
        </p:nvSpPr>
        <p:spPr>
          <a:xfrm>
            <a:off x="1405325" y="380857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/06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4" name="Google Shape;2854;p5"/>
          <p:cNvSpPr/>
          <p:nvPr/>
        </p:nvSpPr>
        <p:spPr>
          <a:xfrm>
            <a:off x="840475" y="14957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5" name="Google Shape;2855;p5"/>
          <p:cNvSpPr/>
          <p:nvPr/>
        </p:nvSpPr>
        <p:spPr>
          <a:xfrm>
            <a:off x="840474" y="19691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6" name="Google Shape;2856;p5"/>
          <p:cNvSpPr/>
          <p:nvPr/>
        </p:nvSpPr>
        <p:spPr>
          <a:xfrm>
            <a:off x="840475" y="24426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5"/>
          <p:cNvSpPr/>
          <p:nvPr/>
        </p:nvSpPr>
        <p:spPr>
          <a:xfrm>
            <a:off x="840474" y="29160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8" name="Google Shape;2858;p5"/>
          <p:cNvSpPr/>
          <p:nvPr/>
        </p:nvSpPr>
        <p:spPr>
          <a:xfrm>
            <a:off x="840474" y="3389564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9" name="Google Shape;2859;p5"/>
          <p:cNvSpPr/>
          <p:nvPr/>
        </p:nvSpPr>
        <p:spPr>
          <a:xfrm>
            <a:off x="840475" y="3863000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83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sem título">
            <a:hlinkClick r:id="" action="ppaction://media"/>
            <a:extLst>
              <a:ext uri="{FF2B5EF4-FFF2-40B4-BE49-F238E27FC236}">
                <a16:creationId xmlns:a16="http://schemas.microsoft.com/office/drawing/2014/main" id="{FE62B17A-E331-F0CD-24B0-ED0B8650D0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17" t="23245" r="1635" b="19925"/>
          <a:stretch/>
        </p:blipFill>
        <p:spPr>
          <a:xfrm>
            <a:off x="4783195" y="0"/>
            <a:ext cx="4360805" cy="2566893"/>
          </a:xfrm>
          <a:prstGeom prst="rect">
            <a:avLst/>
          </a:prstGeom>
        </p:spPr>
      </p:pic>
      <p:pic>
        <p:nvPicPr>
          <p:cNvPr id="298" name="Google Shape;298;p3"/>
          <p:cNvPicPr preferRelativeResize="0"/>
          <p:nvPr/>
        </p:nvPicPr>
        <p:blipFill rotWithShape="1">
          <a:blip r:embed="rId6">
            <a:alphaModFix amt="35000"/>
          </a:blip>
          <a:srcRect/>
          <a:stretch/>
        </p:blipFill>
        <p:spPr>
          <a:xfrm>
            <a:off x="7919368" y="4352493"/>
            <a:ext cx="1224632" cy="79100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357188" y="403776"/>
            <a:ext cx="456896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2 </a:t>
            </a:r>
            <a:r>
              <a:rPr lang="en" sz="18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State of Data Brazil - 2022</a:t>
            </a:r>
            <a:endParaRPr/>
          </a:p>
        </p:txBody>
      </p:sp>
      <p:sp>
        <p:nvSpPr>
          <p:cNvPr id="301" name="Google Shape;301;p3"/>
          <p:cNvSpPr txBox="1"/>
          <p:nvPr/>
        </p:nvSpPr>
        <p:spPr>
          <a:xfrm>
            <a:off x="818913" y="1042601"/>
            <a:ext cx="5205925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É o mapeamento do mercado de trabalho brasileiro na área de dados desenvolvido pela Data Hackers, a maior comunidade brasileira de dados, em parceria com a Bain &amp; Company.</a:t>
            </a:r>
            <a:endParaRPr dirty="0"/>
          </a:p>
        </p:txBody>
      </p:sp>
      <p:sp>
        <p:nvSpPr>
          <p:cNvPr id="302" name="Google Shape;302;p3"/>
          <p:cNvSpPr txBox="1"/>
          <p:nvPr/>
        </p:nvSpPr>
        <p:spPr>
          <a:xfrm>
            <a:off x="599693" y="2302953"/>
            <a:ext cx="5615187" cy="256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O questionário foi dividido em 8 partes, e dentro de cada uma das partes temos as perguntas e opções de escolha.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1 - Dados demográficos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2 - Dados sobre carreira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3 - Desafios dos gestores de times de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4 - Conhecimentos na área de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5 - Objetivos na área de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6 - Conhecimentos em Engenharia de Dados/DE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7 - Conhecimentos em Análise de Dados/DA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8 - Conhecimentos em Ciências de Dados/DS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1" u="none" strike="noStrike" cap="none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1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Cada pergunta é dividida em Parte, Letra da Pergunta, Número da Opção escolhida Exemplo: P3a_1 = Parte 3, pergunta (a), opção (1)</a:t>
            </a:r>
            <a:endParaRPr/>
          </a:p>
        </p:txBody>
      </p:sp>
      <p:sp>
        <p:nvSpPr>
          <p:cNvPr id="303" name="Google Shape;303;p3"/>
          <p:cNvSpPr txBox="1"/>
          <p:nvPr/>
        </p:nvSpPr>
        <p:spPr>
          <a:xfrm>
            <a:off x="114682" y="938768"/>
            <a:ext cx="485011" cy="394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865" name="Google Shape;2865;p14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66" name="Google Shape;2866;p1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67" name="Google Shape;2867;p1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68" name="Google Shape;2868;p14"/>
          <p:cNvSpPr txBox="1"/>
          <p:nvPr/>
        </p:nvSpPr>
        <p:spPr>
          <a:xfrm>
            <a:off x="710125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69" name="Google Shape;2869;p14"/>
          <p:cNvSpPr txBox="1"/>
          <p:nvPr/>
        </p:nvSpPr>
        <p:spPr>
          <a:xfrm>
            <a:off x="710125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0" name="Google Shape;2870;p14"/>
          <p:cNvSpPr txBox="1">
            <a:spLocks noGrp="1"/>
          </p:cNvSpPr>
          <p:nvPr>
            <p:ph type="title" idx="4294967295"/>
          </p:nvPr>
        </p:nvSpPr>
        <p:spPr>
          <a:xfrm flipH="1">
            <a:off x="710125" y="2864706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25%</a:t>
            </a:r>
            <a:endParaRPr sz="2200"/>
          </a:p>
        </p:txBody>
      </p:sp>
      <p:sp>
        <p:nvSpPr>
          <p:cNvPr id="2871" name="Google Shape;2871;p14"/>
          <p:cNvSpPr txBox="1"/>
          <p:nvPr/>
        </p:nvSpPr>
        <p:spPr>
          <a:xfrm>
            <a:off x="710125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cold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2" name="Google Shape;2872;p14"/>
          <p:cNvSpPr txBox="1"/>
          <p:nvPr/>
        </p:nvSpPr>
        <p:spPr>
          <a:xfrm>
            <a:off x="710125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3" name="Google Shape;2873;p14"/>
          <p:cNvSpPr txBox="1">
            <a:spLocks noGrp="1"/>
          </p:cNvSpPr>
          <p:nvPr>
            <p:ph type="title" idx="4294967295"/>
          </p:nvPr>
        </p:nvSpPr>
        <p:spPr>
          <a:xfrm flipH="1">
            <a:off x="710125" y="1518757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10%</a:t>
            </a:r>
            <a:endParaRPr sz="2200"/>
          </a:p>
        </p:txBody>
      </p:sp>
      <p:sp>
        <p:nvSpPr>
          <p:cNvPr id="2874" name="Google Shape;2874;p14"/>
          <p:cNvSpPr txBox="1"/>
          <p:nvPr/>
        </p:nvSpPr>
        <p:spPr>
          <a:xfrm>
            <a:off x="6340800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5" name="Google Shape;2875;p14"/>
          <p:cNvSpPr txBox="1"/>
          <p:nvPr/>
        </p:nvSpPr>
        <p:spPr>
          <a:xfrm>
            <a:off x="6340800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6" name="Google Shape;2876;p14"/>
          <p:cNvSpPr txBox="1">
            <a:spLocks noGrp="1"/>
          </p:cNvSpPr>
          <p:nvPr>
            <p:ph type="title" idx="4294967295"/>
          </p:nvPr>
        </p:nvSpPr>
        <p:spPr>
          <a:xfrm flipH="1">
            <a:off x="7677300" y="2864706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30%</a:t>
            </a:r>
            <a:endParaRPr sz="2200"/>
          </a:p>
        </p:txBody>
      </p:sp>
      <p:sp>
        <p:nvSpPr>
          <p:cNvPr id="2877" name="Google Shape;2877;p14"/>
          <p:cNvSpPr txBox="1"/>
          <p:nvPr/>
        </p:nvSpPr>
        <p:spPr>
          <a:xfrm>
            <a:off x="6340800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8" name="Google Shape;2878;p14"/>
          <p:cNvSpPr txBox="1"/>
          <p:nvPr/>
        </p:nvSpPr>
        <p:spPr>
          <a:xfrm>
            <a:off x="6340800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9" name="Google Shape;2879;p14"/>
          <p:cNvSpPr txBox="1">
            <a:spLocks noGrp="1"/>
          </p:cNvSpPr>
          <p:nvPr>
            <p:ph type="title" idx="4294967295"/>
          </p:nvPr>
        </p:nvSpPr>
        <p:spPr>
          <a:xfrm flipH="1">
            <a:off x="7677300" y="1518757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35%</a:t>
            </a:r>
            <a:endParaRPr sz="2200"/>
          </a:p>
        </p:txBody>
      </p:sp>
      <p:sp>
        <p:nvSpPr>
          <p:cNvPr id="2880" name="Google Shape;2880;p14"/>
          <p:cNvSpPr/>
          <p:nvPr/>
        </p:nvSpPr>
        <p:spPr>
          <a:xfrm>
            <a:off x="578170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Google Shape;2881;p14"/>
          <p:cNvSpPr/>
          <p:nvPr/>
        </p:nvSpPr>
        <p:spPr>
          <a:xfrm>
            <a:off x="578170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0" y="2129"/>
                </a:cubicBezTo>
                <a:cubicBezTo>
                  <a:pt x="1331" y="2129"/>
                  <a:pt x="1597" y="2032"/>
                  <a:pt x="1813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Google Shape;2882;p14"/>
          <p:cNvSpPr/>
          <p:nvPr/>
        </p:nvSpPr>
        <p:spPr>
          <a:xfrm>
            <a:off x="5781701" y="310577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39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3" name="Google Shape;2883;p14"/>
          <p:cNvSpPr/>
          <p:nvPr/>
        </p:nvSpPr>
        <p:spPr>
          <a:xfrm>
            <a:off x="5819452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4" name="Google Shape;2884;p14"/>
          <p:cNvSpPr/>
          <p:nvPr/>
        </p:nvSpPr>
        <p:spPr>
          <a:xfrm>
            <a:off x="5819452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5" name="Google Shape;2885;p14"/>
          <p:cNvSpPr/>
          <p:nvPr/>
        </p:nvSpPr>
        <p:spPr>
          <a:xfrm>
            <a:off x="5857104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6" name="Google Shape;2886;p14"/>
          <p:cNvSpPr/>
          <p:nvPr/>
        </p:nvSpPr>
        <p:spPr>
          <a:xfrm>
            <a:off x="5857104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7" name="Google Shape;2887;p14"/>
          <p:cNvSpPr/>
          <p:nvPr/>
        </p:nvSpPr>
        <p:spPr>
          <a:xfrm>
            <a:off x="5857104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8" name="Google Shape;2888;p14"/>
          <p:cNvSpPr/>
          <p:nvPr/>
        </p:nvSpPr>
        <p:spPr>
          <a:xfrm>
            <a:off x="5894868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9" name="Google Shape;2889;p14"/>
          <p:cNvSpPr/>
          <p:nvPr/>
        </p:nvSpPr>
        <p:spPr>
          <a:xfrm>
            <a:off x="5894868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0" name="Google Shape;2890;p14"/>
          <p:cNvSpPr/>
          <p:nvPr/>
        </p:nvSpPr>
        <p:spPr>
          <a:xfrm>
            <a:off x="5894868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1" name="Google Shape;2891;p14"/>
          <p:cNvSpPr/>
          <p:nvPr/>
        </p:nvSpPr>
        <p:spPr>
          <a:xfrm>
            <a:off x="5894868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2" name="Google Shape;2892;p14"/>
          <p:cNvSpPr/>
          <p:nvPr/>
        </p:nvSpPr>
        <p:spPr>
          <a:xfrm>
            <a:off x="5894868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3" name="Google Shape;2893;p14"/>
          <p:cNvSpPr/>
          <p:nvPr/>
        </p:nvSpPr>
        <p:spPr>
          <a:xfrm>
            <a:off x="5971088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4" name="Google Shape;2894;p14"/>
          <p:cNvSpPr/>
          <p:nvPr/>
        </p:nvSpPr>
        <p:spPr>
          <a:xfrm>
            <a:off x="5971088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5" name="Google Shape;2895;p14"/>
          <p:cNvSpPr/>
          <p:nvPr/>
        </p:nvSpPr>
        <p:spPr>
          <a:xfrm>
            <a:off x="5971088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6" name="Google Shape;2896;p14"/>
          <p:cNvSpPr/>
          <p:nvPr/>
        </p:nvSpPr>
        <p:spPr>
          <a:xfrm>
            <a:off x="5971088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Google Shape;2897;p14"/>
          <p:cNvSpPr/>
          <p:nvPr/>
        </p:nvSpPr>
        <p:spPr>
          <a:xfrm>
            <a:off x="5971088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10"/>
                  <a:pt x="530" y="2134"/>
                  <a:pt x="1078" y="2134"/>
                </a:cubicBezTo>
                <a:cubicBezTo>
                  <a:pt x="1340" y="2134"/>
                  <a:pt x="1606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Google Shape;2898;p14"/>
          <p:cNvSpPr/>
          <p:nvPr/>
        </p:nvSpPr>
        <p:spPr>
          <a:xfrm>
            <a:off x="6009248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p14"/>
          <p:cNvSpPr/>
          <p:nvPr/>
        </p:nvSpPr>
        <p:spPr>
          <a:xfrm>
            <a:off x="6009248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88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Google Shape;2900;p14"/>
          <p:cNvSpPr/>
          <p:nvPr/>
        </p:nvSpPr>
        <p:spPr>
          <a:xfrm>
            <a:off x="6009248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p14"/>
          <p:cNvSpPr/>
          <p:nvPr/>
        </p:nvSpPr>
        <p:spPr>
          <a:xfrm>
            <a:off x="5857104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p14"/>
          <p:cNvSpPr/>
          <p:nvPr/>
        </p:nvSpPr>
        <p:spPr>
          <a:xfrm>
            <a:off x="5819452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Google Shape;2903;p14"/>
          <p:cNvSpPr/>
          <p:nvPr/>
        </p:nvSpPr>
        <p:spPr>
          <a:xfrm>
            <a:off x="5781701" y="314352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10"/>
                  <a:pt x="525" y="2134"/>
                  <a:pt x="1071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4" name="Google Shape;2904;p14"/>
          <p:cNvSpPr/>
          <p:nvPr/>
        </p:nvSpPr>
        <p:spPr>
          <a:xfrm>
            <a:off x="5630758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p14"/>
          <p:cNvSpPr/>
          <p:nvPr/>
        </p:nvSpPr>
        <p:spPr>
          <a:xfrm>
            <a:off x="5630758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p14"/>
          <p:cNvSpPr/>
          <p:nvPr/>
        </p:nvSpPr>
        <p:spPr>
          <a:xfrm>
            <a:off x="5668422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7" name="Google Shape;2907;p14"/>
          <p:cNvSpPr/>
          <p:nvPr/>
        </p:nvSpPr>
        <p:spPr>
          <a:xfrm>
            <a:off x="5668422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55"/>
                  <a:pt x="2016" y="0"/>
                  <a:pt x="10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Google Shape;2908;p14"/>
          <p:cNvSpPr/>
          <p:nvPr/>
        </p:nvSpPr>
        <p:spPr>
          <a:xfrm>
            <a:off x="5668422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10"/>
                  <a:pt x="529" y="2134"/>
                  <a:pt x="1078" y="2134"/>
                </a:cubicBezTo>
                <a:cubicBezTo>
                  <a:pt x="1340" y="2134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p14"/>
          <p:cNvSpPr/>
          <p:nvPr/>
        </p:nvSpPr>
        <p:spPr>
          <a:xfrm>
            <a:off x="5706174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66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2" y="2139"/>
                  <a:pt x="1611" y="2040"/>
                  <a:pt x="1830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p14"/>
          <p:cNvSpPr/>
          <p:nvPr/>
        </p:nvSpPr>
        <p:spPr>
          <a:xfrm>
            <a:off x="5706174" y="306811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8" y="2131"/>
                  <a:pt x="1605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p14"/>
          <p:cNvSpPr/>
          <p:nvPr/>
        </p:nvSpPr>
        <p:spPr>
          <a:xfrm>
            <a:off x="5706174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66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8" y="2139"/>
                  <a:pt x="1605" y="2041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2" name="Google Shape;2912;p14"/>
          <p:cNvSpPr/>
          <p:nvPr/>
        </p:nvSpPr>
        <p:spPr>
          <a:xfrm>
            <a:off x="5706174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3" name="Google Shape;2913;p14"/>
          <p:cNvSpPr/>
          <p:nvPr/>
        </p:nvSpPr>
        <p:spPr>
          <a:xfrm>
            <a:off x="574393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4" name="Google Shape;2914;p14"/>
          <p:cNvSpPr/>
          <p:nvPr/>
        </p:nvSpPr>
        <p:spPr>
          <a:xfrm>
            <a:off x="5743937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p14"/>
          <p:cNvSpPr/>
          <p:nvPr/>
        </p:nvSpPr>
        <p:spPr>
          <a:xfrm>
            <a:off x="574393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6" name="Google Shape;2916;p14"/>
          <p:cNvSpPr/>
          <p:nvPr/>
        </p:nvSpPr>
        <p:spPr>
          <a:xfrm>
            <a:off x="5743937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14"/>
          <p:cNvSpPr/>
          <p:nvPr/>
        </p:nvSpPr>
        <p:spPr>
          <a:xfrm>
            <a:off x="5743937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8" name="Google Shape;2918;p14"/>
          <p:cNvSpPr/>
          <p:nvPr/>
        </p:nvSpPr>
        <p:spPr>
          <a:xfrm>
            <a:off x="623459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9" name="Google Shape;2919;p14"/>
          <p:cNvSpPr/>
          <p:nvPr/>
        </p:nvSpPr>
        <p:spPr>
          <a:xfrm>
            <a:off x="608366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0" name="Google Shape;2920;p14"/>
          <p:cNvSpPr/>
          <p:nvPr/>
        </p:nvSpPr>
        <p:spPr>
          <a:xfrm>
            <a:off x="608366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p14"/>
          <p:cNvSpPr/>
          <p:nvPr/>
        </p:nvSpPr>
        <p:spPr>
          <a:xfrm>
            <a:off x="612141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Google Shape;2922;p14"/>
          <p:cNvSpPr/>
          <p:nvPr/>
        </p:nvSpPr>
        <p:spPr>
          <a:xfrm>
            <a:off x="6045798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6" y="1154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3" name="Google Shape;2923;p14"/>
          <p:cNvSpPr/>
          <p:nvPr/>
        </p:nvSpPr>
        <p:spPr>
          <a:xfrm>
            <a:off x="597038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4" name="Google Shape;2924;p14"/>
          <p:cNvSpPr/>
          <p:nvPr/>
        </p:nvSpPr>
        <p:spPr>
          <a:xfrm>
            <a:off x="5781701" y="284156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4"/>
                  <a:pt x="1071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5" name="Google Shape;2925;p14"/>
          <p:cNvSpPr/>
          <p:nvPr/>
        </p:nvSpPr>
        <p:spPr>
          <a:xfrm>
            <a:off x="5894868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6" name="Google Shape;2926;p14"/>
          <p:cNvSpPr/>
          <p:nvPr/>
        </p:nvSpPr>
        <p:spPr>
          <a:xfrm>
            <a:off x="5894868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7" name="Google Shape;2927;p14"/>
          <p:cNvSpPr/>
          <p:nvPr/>
        </p:nvSpPr>
        <p:spPr>
          <a:xfrm>
            <a:off x="5857104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8" name="Google Shape;2928;p14"/>
          <p:cNvSpPr/>
          <p:nvPr/>
        </p:nvSpPr>
        <p:spPr>
          <a:xfrm>
            <a:off x="5857104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14"/>
          <p:cNvSpPr/>
          <p:nvPr/>
        </p:nvSpPr>
        <p:spPr>
          <a:xfrm>
            <a:off x="581945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14"/>
          <p:cNvSpPr/>
          <p:nvPr/>
        </p:nvSpPr>
        <p:spPr>
          <a:xfrm>
            <a:off x="581945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1" name="Google Shape;2931;p14"/>
          <p:cNvSpPr/>
          <p:nvPr/>
        </p:nvSpPr>
        <p:spPr>
          <a:xfrm>
            <a:off x="6196828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96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2" name="Google Shape;2932;p14"/>
          <p:cNvSpPr/>
          <p:nvPr/>
        </p:nvSpPr>
        <p:spPr>
          <a:xfrm>
            <a:off x="6159076" y="333222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1"/>
                </a:cubicBezTo>
                <a:cubicBezTo>
                  <a:pt x="2496" y="1147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3" name="Google Shape;2933;p14"/>
          <p:cNvSpPr/>
          <p:nvPr/>
        </p:nvSpPr>
        <p:spPr>
          <a:xfrm>
            <a:off x="6159076" y="329445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4" name="Google Shape;2934;p14"/>
          <p:cNvSpPr/>
          <p:nvPr/>
        </p:nvSpPr>
        <p:spPr>
          <a:xfrm>
            <a:off x="6121412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14"/>
          <p:cNvSpPr/>
          <p:nvPr/>
        </p:nvSpPr>
        <p:spPr>
          <a:xfrm>
            <a:off x="5894868" y="333222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14"/>
          <p:cNvSpPr/>
          <p:nvPr/>
        </p:nvSpPr>
        <p:spPr>
          <a:xfrm>
            <a:off x="5932631" y="325670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4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7" name="Google Shape;2937;p14"/>
          <p:cNvSpPr/>
          <p:nvPr/>
        </p:nvSpPr>
        <p:spPr>
          <a:xfrm>
            <a:off x="5932631" y="321904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p14"/>
          <p:cNvSpPr/>
          <p:nvPr/>
        </p:nvSpPr>
        <p:spPr>
          <a:xfrm>
            <a:off x="5932631" y="318129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9" name="Google Shape;2939;p14"/>
          <p:cNvSpPr/>
          <p:nvPr/>
        </p:nvSpPr>
        <p:spPr>
          <a:xfrm>
            <a:off x="5932631" y="314352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0" name="Google Shape;2940;p14"/>
          <p:cNvSpPr/>
          <p:nvPr/>
        </p:nvSpPr>
        <p:spPr>
          <a:xfrm>
            <a:off x="5932631" y="310577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1" name="Google Shape;2941;p14"/>
          <p:cNvSpPr/>
          <p:nvPr/>
        </p:nvSpPr>
        <p:spPr>
          <a:xfrm>
            <a:off x="593263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2" name="Google Shape;2942;p14"/>
          <p:cNvSpPr/>
          <p:nvPr/>
        </p:nvSpPr>
        <p:spPr>
          <a:xfrm>
            <a:off x="593263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3" name="Google Shape;2943;p14"/>
          <p:cNvSpPr/>
          <p:nvPr/>
        </p:nvSpPr>
        <p:spPr>
          <a:xfrm>
            <a:off x="5894868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2" y="1821"/>
                </a:cubicBezTo>
                <a:cubicBezTo>
                  <a:pt x="2496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14"/>
          <p:cNvSpPr/>
          <p:nvPr/>
        </p:nvSpPr>
        <p:spPr>
          <a:xfrm>
            <a:off x="589486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14"/>
          <p:cNvSpPr/>
          <p:nvPr/>
        </p:nvSpPr>
        <p:spPr>
          <a:xfrm>
            <a:off x="5894868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p14"/>
          <p:cNvSpPr/>
          <p:nvPr/>
        </p:nvSpPr>
        <p:spPr>
          <a:xfrm>
            <a:off x="5857104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14"/>
          <p:cNvSpPr/>
          <p:nvPr/>
        </p:nvSpPr>
        <p:spPr>
          <a:xfrm>
            <a:off x="5857104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14"/>
          <p:cNvSpPr/>
          <p:nvPr/>
        </p:nvSpPr>
        <p:spPr>
          <a:xfrm>
            <a:off x="5857104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497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p14"/>
          <p:cNvSpPr/>
          <p:nvPr/>
        </p:nvSpPr>
        <p:spPr>
          <a:xfrm>
            <a:off x="5857104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p14"/>
          <p:cNvSpPr/>
          <p:nvPr/>
        </p:nvSpPr>
        <p:spPr>
          <a:xfrm>
            <a:off x="5819452" y="321904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14"/>
          <p:cNvSpPr/>
          <p:nvPr/>
        </p:nvSpPr>
        <p:spPr>
          <a:xfrm>
            <a:off x="5819452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7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14"/>
          <p:cNvSpPr/>
          <p:nvPr/>
        </p:nvSpPr>
        <p:spPr>
          <a:xfrm>
            <a:off x="5819452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14"/>
          <p:cNvSpPr/>
          <p:nvPr/>
        </p:nvSpPr>
        <p:spPr>
          <a:xfrm>
            <a:off x="581945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4" name="Google Shape;2954;p14"/>
          <p:cNvSpPr/>
          <p:nvPr/>
        </p:nvSpPr>
        <p:spPr>
          <a:xfrm>
            <a:off x="5781701" y="318129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1"/>
                </a:cubicBezTo>
                <a:cubicBezTo>
                  <a:pt x="2488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Google Shape;2955;p14"/>
          <p:cNvSpPr/>
          <p:nvPr/>
        </p:nvSpPr>
        <p:spPr>
          <a:xfrm>
            <a:off x="5781701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14"/>
          <p:cNvSpPr/>
          <p:nvPr/>
        </p:nvSpPr>
        <p:spPr>
          <a:xfrm>
            <a:off x="5781701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4" y="2137"/>
                  <a:pt x="1070" y="2137"/>
                </a:cubicBezTo>
                <a:cubicBezTo>
                  <a:pt x="1331" y="2137"/>
                  <a:pt x="1597" y="2039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14"/>
          <p:cNvSpPr/>
          <p:nvPr/>
        </p:nvSpPr>
        <p:spPr>
          <a:xfrm>
            <a:off x="5743937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8" name="Google Shape;2958;p14"/>
          <p:cNvSpPr/>
          <p:nvPr/>
        </p:nvSpPr>
        <p:spPr>
          <a:xfrm>
            <a:off x="574393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9" name="Google Shape;2959;p14"/>
          <p:cNvSpPr/>
          <p:nvPr/>
        </p:nvSpPr>
        <p:spPr>
          <a:xfrm>
            <a:off x="5706174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97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0" name="Google Shape;2960;p14"/>
          <p:cNvSpPr/>
          <p:nvPr/>
        </p:nvSpPr>
        <p:spPr>
          <a:xfrm>
            <a:off x="5706174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Google Shape;2961;p14"/>
          <p:cNvSpPr/>
          <p:nvPr/>
        </p:nvSpPr>
        <p:spPr>
          <a:xfrm>
            <a:off x="5668422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1"/>
                </a:cubicBezTo>
                <a:cubicBezTo>
                  <a:pt x="2496" y="1147"/>
                  <a:pt x="2016" y="0"/>
                  <a:pt x="10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Google Shape;2962;p14"/>
          <p:cNvSpPr/>
          <p:nvPr/>
        </p:nvSpPr>
        <p:spPr>
          <a:xfrm>
            <a:off x="5668422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30" y="1821"/>
                </a:cubicBezTo>
                <a:cubicBezTo>
                  <a:pt x="2496" y="1146"/>
                  <a:pt x="2025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3" name="Google Shape;2963;p14"/>
          <p:cNvSpPr/>
          <p:nvPr/>
        </p:nvSpPr>
        <p:spPr>
          <a:xfrm>
            <a:off x="5668422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4" name="Google Shape;2964;p14"/>
          <p:cNvSpPr/>
          <p:nvPr/>
        </p:nvSpPr>
        <p:spPr>
          <a:xfrm>
            <a:off x="5630758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14"/>
          <p:cNvSpPr/>
          <p:nvPr/>
        </p:nvSpPr>
        <p:spPr>
          <a:xfrm>
            <a:off x="5630758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14"/>
          <p:cNvSpPr/>
          <p:nvPr/>
        </p:nvSpPr>
        <p:spPr>
          <a:xfrm>
            <a:off x="563075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7" name="Google Shape;2967;p14"/>
          <p:cNvSpPr/>
          <p:nvPr/>
        </p:nvSpPr>
        <p:spPr>
          <a:xfrm>
            <a:off x="5593007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Google Shape;2968;p14"/>
          <p:cNvSpPr/>
          <p:nvPr/>
        </p:nvSpPr>
        <p:spPr>
          <a:xfrm>
            <a:off x="559300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9" name="Google Shape;2969;p14"/>
          <p:cNvSpPr/>
          <p:nvPr/>
        </p:nvSpPr>
        <p:spPr>
          <a:xfrm>
            <a:off x="5593007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0" name="Google Shape;2970;p14"/>
          <p:cNvSpPr/>
          <p:nvPr/>
        </p:nvSpPr>
        <p:spPr>
          <a:xfrm>
            <a:off x="5593007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1" name="Google Shape;2971;p14"/>
          <p:cNvSpPr/>
          <p:nvPr/>
        </p:nvSpPr>
        <p:spPr>
          <a:xfrm>
            <a:off x="491367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14"/>
          <p:cNvSpPr/>
          <p:nvPr/>
        </p:nvSpPr>
        <p:spPr>
          <a:xfrm>
            <a:off x="491367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14"/>
          <p:cNvSpPr/>
          <p:nvPr/>
        </p:nvSpPr>
        <p:spPr>
          <a:xfrm>
            <a:off x="4913671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4" name="Google Shape;2974;p14"/>
          <p:cNvSpPr/>
          <p:nvPr/>
        </p:nvSpPr>
        <p:spPr>
          <a:xfrm>
            <a:off x="4875908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5" name="Google Shape;2975;p14"/>
          <p:cNvSpPr/>
          <p:nvPr/>
        </p:nvSpPr>
        <p:spPr>
          <a:xfrm>
            <a:off x="4875908" y="3068112"/>
            <a:ext cx="30887" cy="26379"/>
          </a:xfrm>
          <a:custGeom>
            <a:avLst/>
            <a:gdLst/>
            <a:ahLst/>
            <a:cxnLst/>
            <a:rect l="l" t="t" r="r" b="b"/>
            <a:pathLst>
              <a:path w="2494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9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4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6" name="Google Shape;2976;p14"/>
          <p:cNvSpPr/>
          <p:nvPr/>
        </p:nvSpPr>
        <p:spPr>
          <a:xfrm>
            <a:off x="487590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7" name="Google Shape;2977;p14"/>
          <p:cNvSpPr/>
          <p:nvPr/>
        </p:nvSpPr>
        <p:spPr>
          <a:xfrm>
            <a:off x="4838144" y="272840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Google Shape;2978;p14"/>
          <p:cNvSpPr/>
          <p:nvPr/>
        </p:nvSpPr>
        <p:spPr>
          <a:xfrm>
            <a:off x="4838144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9" name="Google Shape;2979;p14"/>
          <p:cNvSpPr/>
          <p:nvPr/>
        </p:nvSpPr>
        <p:spPr>
          <a:xfrm>
            <a:off x="4649561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0" name="Google Shape;2980;p14"/>
          <p:cNvSpPr/>
          <p:nvPr/>
        </p:nvSpPr>
        <p:spPr>
          <a:xfrm>
            <a:off x="4649561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p14"/>
          <p:cNvSpPr/>
          <p:nvPr/>
        </p:nvSpPr>
        <p:spPr>
          <a:xfrm>
            <a:off x="4649561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Google Shape;2982;p14"/>
          <p:cNvSpPr/>
          <p:nvPr/>
        </p:nvSpPr>
        <p:spPr>
          <a:xfrm>
            <a:off x="4649561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Google Shape;2983;p14"/>
          <p:cNvSpPr/>
          <p:nvPr/>
        </p:nvSpPr>
        <p:spPr>
          <a:xfrm>
            <a:off x="4649561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Google Shape;2984;p14"/>
          <p:cNvSpPr/>
          <p:nvPr/>
        </p:nvSpPr>
        <p:spPr>
          <a:xfrm>
            <a:off x="4649561" y="272840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p14"/>
          <p:cNvSpPr/>
          <p:nvPr/>
        </p:nvSpPr>
        <p:spPr>
          <a:xfrm>
            <a:off x="4649561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Google Shape;2986;p14"/>
          <p:cNvSpPr/>
          <p:nvPr/>
        </p:nvSpPr>
        <p:spPr>
          <a:xfrm>
            <a:off x="4649561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7" name="Google Shape;2987;p14"/>
          <p:cNvSpPr/>
          <p:nvPr/>
        </p:nvSpPr>
        <p:spPr>
          <a:xfrm>
            <a:off x="4649561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Google Shape;2988;p14"/>
          <p:cNvSpPr/>
          <p:nvPr/>
        </p:nvSpPr>
        <p:spPr>
          <a:xfrm>
            <a:off x="4649561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9" name="Google Shape;2989;p14"/>
          <p:cNvSpPr/>
          <p:nvPr/>
        </p:nvSpPr>
        <p:spPr>
          <a:xfrm>
            <a:off x="4649561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Google Shape;2990;p14"/>
          <p:cNvSpPr/>
          <p:nvPr/>
        </p:nvSpPr>
        <p:spPr>
          <a:xfrm>
            <a:off x="4649561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Google Shape;2991;p14"/>
          <p:cNvSpPr/>
          <p:nvPr/>
        </p:nvSpPr>
        <p:spPr>
          <a:xfrm>
            <a:off x="4649561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p14"/>
          <p:cNvSpPr/>
          <p:nvPr/>
        </p:nvSpPr>
        <p:spPr>
          <a:xfrm>
            <a:off x="4649561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Google Shape;2993;p14"/>
          <p:cNvSpPr/>
          <p:nvPr/>
        </p:nvSpPr>
        <p:spPr>
          <a:xfrm>
            <a:off x="4649561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Google Shape;2994;p14"/>
          <p:cNvSpPr/>
          <p:nvPr/>
        </p:nvSpPr>
        <p:spPr>
          <a:xfrm>
            <a:off x="4649561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p14"/>
          <p:cNvSpPr/>
          <p:nvPr/>
        </p:nvSpPr>
        <p:spPr>
          <a:xfrm>
            <a:off x="4687214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p14"/>
          <p:cNvSpPr/>
          <p:nvPr/>
        </p:nvSpPr>
        <p:spPr>
          <a:xfrm>
            <a:off x="4687214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7" name="Google Shape;2997;p14"/>
          <p:cNvSpPr/>
          <p:nvPr/>
        </p:nvSpPr>
        <p:spPr>
          <a:xfrm>
            <a:off x="4687214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8" name="Google Shape;2998;p14"/>
          <p:cNvSpPr/>
          <p:nvPr/>
        </p:nvSpPr>
        <p:spPr>
          <a:xfrm>
            <a:off x="4687214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9" name="Google Shape;2999;p14"/>
          <p:cNvSpPr/>
          <p:nvPr/>
        </p:nvSpPr>
        <p:spPr>
          <a:xfrm>
            <a:off x="468721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0" name="Google Shape;3000;p14"/>
          <p:cNvSpPr/>
          <p:nvPr/>
        </p:nvSpPr>
        <p:spPr>
          <a:xfrm>
            <a:off x="4687214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14"/>
          <p:cNvSpPr/>
          <p:nvPr/>
        </p:nvSpPr>
        <p:spPr>
          <a:xfrm>
            <a:off x="4687214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2" name="Google Shape;3002;p14"/>
          <p:cNvSpPr/>
          <p:nvPr/>
        </p:nvSpPr>
        <p:spPr>
          <a:xfrm>
            <a:off x="4687214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3" name="Google Shape;3003;p14"/>
          <p:cNvSpPr/>
          <p:nvPr/>
        </p:nvSpPr>
        <p:spPr>
          <a:xfrm>
            <a:off x="4687214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4" name="Google Shape;3004;p14"/>
          <p:cNvSpPr/>
          <p:nvPr/>
        </p:nvSpPr>
        <p:spPr>
          <a:xfrm>
            <a:off x="4687214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14"/>
          <p:cNvSpPr/>
          <p:nvPr/>
        </p:nvSpPr>
        <p:spPr>
          <a:xfrm>
            <a:off x="4687214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6" name="Google Shape;3006;p14"/>
          <p:cNvSpPr/>
          <p:nvPr/>
        </p:nvSpPr>
        <p:spPr>
          <a:xfrm>
            <a:off x="4687214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7" name="Google Shape;3007;p14"/>
          <p:cNvSpPr/>
          <p:nvPr/>
        </p:nvSpPr>
        <p:spPr>
          <a:xfrm>
            <a:off x="4687214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8" name="Google Shape;3008;p14"/>
          <p:cNvSpPr/>
          <p:nvPr/>
        </p:nvSpPr>
        <p:spPr>
          <a:xfrm>
            <a:off x="4724977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9" name="Google Shape;3009;p14"/>
          <p:cNvSpPr/>
          <p:nvPr/>
        </p:nvSpPr>
        <p:spPr>
          <a:xfrm>
            <a:off x="4724977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0" name="Google Shape;3010;p14"/>
          <p:cNvSpPr/>
          <p:nvPr/>
        </p:nvSpPr>
        <p:spPr>
          <a:xfrm>
            <a:off x="4724977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1" name="Google Shape;3011;p14"/>
          <p:cNvSpPr/>
          <p:nvPr/>
        </p:nvSpPr>
        <p:spPr>
          <a:xfrm>
            <a:off x="4724977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2" name="Google Shape;3012;p14"/>
          <p:cNvSpPr/>
          <p:nvPr/>
        </p:nvSpPr>
        <p:spPr>
          <a:xfrm>
            <a:off x="4724977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3" name="Google Shape;3013;p14"/>
          <p:cNvSpPr/>
          <p:nvPr/>
        </p:nvSpPr>
        <p:spPr>
          <a:xfrm>
            <a:off x="4724977" y="272840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Google Shape;3014;p14"/>
          <p:cNvSpPr/>
          <p:nvPr/>
        </p:nvSpPr>
        <p:spPr>
          <a:xfrm>
            <a:off x="4724977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Google Shape;3015;p14"/>
          <p:cNvSpPr/>
          <p:nvPr/>
        </p:nvSpPr>
        <p:spPr>
          <a:xfrm>
            <a:off x="4724977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Google Shape;3016;p14"/>
          <p:cNvSpPr/>
          <p:nvPr/>
        </p:nvSpPr>
        <p:spPr>
          <a:xfrm>
            <a:off x="4724977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Google Shape;3017;p14"/>
          <p:cNvSpPr/>
          <p:nvPr/>
        </p:nvSpPr>
        <p:spPr>
          <a:xfrm>
            <a:off x="4724977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p14"/>
          <p:cNvSpPr/>
          <p:nvPr/>
        </p:nvSpPr>
        <p:spPr>
          <a:xfrm>
            <a:off x="4724977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9" name="Google Shape;3019;p14"/>
          <p:cNvSpPr/>
          <p:nvPr/>
        </p:nvSpPr>
        <p:spPr>
          <a:xfrm>
            <a:off x="4724977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0" name="Google Shape;3020;p14"/>
          <p:cNvSpPr/>
          <p:nvPr/>
        </p:nvSpPr>
        <p:spPr>
          <a:xfrm>
            <a:off x="4762741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1" name="Google Shape;3021;p14"/>
          <p:cNvSpPr/>
          <p:nvPr/>
        </p:nvSpPr>
        <p:spPr>
          <a:xfrm>
            <a:off x="4762741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p14"/>
          <p:cNvSpPr/>
          <p:nvPr/>
        </p:nvSpPr>
        <p:spPr>
          <a:xfrm>
            <a:off x="4762741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3" name="Google Shape;3023;p14"/>
          <p:cNvSpPr/>
          <p:nvPr/>
        </p:nvSpPr>
        <p:spPr>
          <a:xfrm>
            <a:off x="4762741" y="276605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4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Google Shape;3024;p14"/>
          <p:cNvSpPr/>
          <p:nvPr/>
        </p:nvSpPr>
        <p:spPr>
          <a:xfrm>
            <a:off x="4800492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14"/>
          <p:cNvSpPr/>
          <p:nvPr/>
        </p:nvSpPr>
        <p:spPr>
          <a:xfrm>
            <a:off x="4800492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p14"/>
          <p:cNvSpPr/>
          <p:nvPr/>
        </p:nvSpPr>
        <p:spPr>
          <a:xfrm>
            <a:off x="4800492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Google Shape;3027;p14"/>
          <p:cNvSpPr/>
          <p:nvPr/>
        </p:nvSpPr>
        <p:spPr>
          <a:xfrm>
            <a:off x="4800492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p14"/>
          <p:cNvSpPr/>
          <p:nvPr/>
        </p:nvSpPr>
        <p:spPr>
          <a:xfrm>
            <a:off x="4800430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5" y="8"/>
                  <a:pt x="6" y="480"/>
                  <a:pt x="6" y="1065"/>
                </a:cubicBezTo>
                <a:cubicBezTo>
                  <a:pt x="0" y="1709"/>
                  <a:pt x="527" y="2137"/>
                  <a:pt x="1075" y="2137"/>
                </a:cubicBezTo>
                <a:cubicBezTo>
                  <a:pt x="1337" y="2137"/>
                  <a:pt x="1603" y="2039"/>
                  <a:pt x="1818" y="1821"/>
                </a:cubicBezTo>
                <a:cubicBezTo>
                  <a:pt x="2493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Google Shape;3029;p14"/>
          <p:cNvSpPr/>
          <p:nvPr/>
        </p:nvSpPr>
        <p:spPr>
          <a:xfrm>
            <a:off x="4762741" y="280381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p14"/>
          <p:cNvSpPr/>
          <p:nvPr/>
        </p:nvSpPr>
        <p:spPr>
          <a:xfrm>
            <a:off x="4762741" y="284156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Google Shape;3031;p14"/>
          <p:cNvSpPr/>
          <p:nvPr/>
        </p:nvSpPr>
        <p:spPr>
          <a:xfrm>
            <a:off x="4762741" y="287933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Google Shape;3032;p14"/>
          <p:cNvSpPr/>
          <p:nvPr/>
        </p:nvSpPr>
        <p:spPr>
          <a:xfrm>
            <a:off x="4762741" y="291708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14"/>
          <p:cNvSpPr/>
          <p:nvPr/>
        </p:nvSpPr>
        <p:spPr>
          <a:xfrm>
            <a:off x="4762741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4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p14"/>
          <p:cNvSpPr/>
          <p:nvPr/>
        </p:nvSpPr>
        <p:spPr>
          <a:xfrm>
            <a:off x="4762741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Google Shape;3035;p14"/>
          <p:cNvSpPr/>
          <p:nvPr/>
        </p:nvSpPr>
        <p:spPr>
          <a:xfrm>
            <a:off x="4724977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Google Shape;3036;p14"/>
          <p:cNvSpPr/>
          <p:nvPr/>
        </p:nvSpPr>
        <p:spPr>
          <a:xfrm>
            <a:off x="4724977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7" name="Google Shape;3037;p14"/>
          <p:cNvSpPr/>
          <p:nvPr/>
        </p:nvSpPr>
        <p:spPr>
          <a:xfrm>
            <a:off x="4687214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497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8" name="Google Shape;3038;p14"/>
          <p:cNvSpPr/>
          <p:nvPr/>
        </p:nvSpPr>
        <p:spPr>
          <a:xfrm>
            <a:off x="4687214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14"/>
          <p:cNvSpPr/>
          <p:nvPr/>
        </p:nvSpPr>
        <p:spPr>
          <a:xfrm>
            <a:off x="4687214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14"/>
          <p:cNvSpPr/>
          <p:nvPr/>
        </p:nvSpPr>
        <p:spPr>
          <a:xfrm>
            <a:off x="4687214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14"/>
          <p:cNvSpPr/>
          <p:nvPr/>
        </p:nvSpPr>
        <p:spPr>
          <a:xfrm>
            <a:off x="4649561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p14"/>
          <p:cNvSpPr/>
          <p:nvPr/>
        </p:nvSpPr>
        <p:spPr>
          <a:xfrm>
            <a:off x="4460768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Google Shape;3043;p14"/>
          <p:cNvSpPr/>
          <p:nvPr/>
        </p:nvSpPr>
        <p:spPr>
          <a:xfrm>
            <a:off x="446076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14"/>
          <p:cNvSpPr/>
          <p:nvPr/>
        </p:nvSpPr>
        <p:spPr>
          <a:xfrm>
            <a:off x="4460768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14"/>
          <p:cNvSpPr/>
          <p:nvPr/>
        </p:nvSpPr>
        <p:spPr>
          <a:xfrm>
            <a:off x="4460768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14"/>
          <p:cNvSpPr/>
          <p:nvPr/>
        </p:nvSpPr>
        <p:spPr>
          <a:xfrm>
            <a:off x="446076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p14"/>
          <p:cNvSpPr/>
          <p:nvPr/>
        </p:nvSpPr>
        <p:spPr>
          <a:xfrm>
            <a:off x="4460768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Google Shape;3048;p14"/>
          <p:cNvSpPr/>
          <p:nvPr/>
        </p:nvSpPr>
        <p:spPr>
          <a:xfrm>
            <a:off x="446076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p14"/>
          <p:cNvSpPr/>
          <p:nvPr/>
        </p:nvSpPr>
        <p:spPr>
          <a:xfrm>
            <a:off x="4309838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Google Shape;3050;p14"/>
          <p:cNvSpPr/>
          <p:nvPr/>
        </p:nvSpPr>
        <p:spPr>
          <a:xfrm>
            <a:off x="430983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Google Shape;3051;p14"/>
          <p:cNvSpPr/>
          <p:nvPr/>
        </p:nvSpPr>
        <p:spPr>
          <a:xfrm>
            <a:off x="4309838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14"/>
          <p:cNvSpPr/>
          <p:nvPr/>
        </p:nvSpPr>
        <p:spPr>
          <a:xfrm>
            <a:off x="4347601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p14"/>
          <p:cNvSpPr/>
          <p:nvPr/>
        </p:nvSpPr>
        <p:spPr>
          <a:xfrm>
            <a:off x="4347601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Google Shape;3054;p14"/>
          <p:cNvSpPr/>
          <p:nvPr/>
        </p:nvSpPr>
        <p:spPr>
          <a:xfrm>
            <a:off x="4347601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5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5" name="Google Shape;3055;p14"/>
          <p:cNvSpPr/>
          <p:nvPr/>
        </p:nvSpPr>
        <p:spPr>
          <a:xfrm>
            <a:off x="4347601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6" name="Google Shape;3056;p14"/>
          <p:cNvSpPr/>
          <p:nvPr/>
        </p:nvSpPr>
        <p:spPr>
          <a:xfrm>
            <a:off x="4347601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7" name="Google Shape;3057;p14"/>
          <p:cNvSpPr/>
          <p:nvPr/>
        </p:nvSpPr>
        <p:spPr>
          <a:xfrm>
            <a:off x="4385254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8" name="Google Shape;3058;p14"/>
          <p:cNvSpPr/>
          <p:nvPr/>
        </p:nvSpPr>
        <p:spPr>
          <a:xfrm>
            <a:off x="4385254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9" name="Google Shape;3059;p14"/>
          <p:cNvSpPr/>
          <p:nvPr/>
        </p:nvSpPr>
        <p:spPr>
          <a:xfrm>
            <a:off x="4385254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4"/>
                  <a:pt x="1078" y="2134"/>
                </a:cubicBezTo>
                <a:cubicBezTo>
                  <a:pt x="1340" y="2134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0" name="Google Shape;3060;p14"/>
          <p:cNvSpPr/>
          <p:nvPr/>
        </p:nvSpPr>
        <p:spPr>
          <a:xfrm>
            <a:off x="4385254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0" y="0"/>
                  <a:pt x="9" y="472"/>
                  <a:pt x="1" y="1065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1" name="Google Shape;3061;p14"/>
          <p:cNvSpPr/>
          <p:nvPr/>
        </p:nvSpPr>
        <p:spPr>
          <a:xfrm>
            <a:off x="4385254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2" name="Google Shape;3062;p14"/>
          <p:cNvSpPr/>
          <p:nvPr/>
        </p:nvSpPr>
        <p:spPr>
          <a:xfrm>
            <a:off x="4385254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3" name="Google Shape;3063;p14"/>
          <p:cNvSpPr/>
          <p:nvPr/>
        </p:nvSpPr>
        <p:spPr>
          <a:xfrm>
            <a:off x="438525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4"/>
                  <a:pt x="1078" y="2134"/>
                </a:cubicBezTo>
                <a:cubicBezTo>
                  <a:pt x="1340" y="2134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4" name="Google Shape;3064;p14"/>
          <p:cNvSpPr/>
          <p:nvPr/>
        </p:nvSpPr>
        <p:spPr>
          <a:xfrm>
            <a:off x="4423017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5" name="Google Shape;3065;p14"/>
          <p:cNvSpPr/>
          <p:nvPr/>
        </p:nvSpPr>
        <p:spPr>
          <a:xfrm>
            <a:off x="4423017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6" name="Google Shape;3066;p14"/>
          <p:cNvSpPr/>
          <p:nvPr/>
        </p:nvSpPr>
        <p:spPr>
          <a:xfrm>
            <a:off x="4423017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p14"/>
          <p:cNvSpPr/>
          <p:nvPr/>
        </p:nvSpPr>
        <p:spPr>
          <a:xfrm>
            <a:off x="4423017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Google Shape;3068;p14"/>
          <p:cNvSpPr/>
          <p:nvPr/>
        </p:nvSpPr>
        <p:spPr>
          <a:xfrm>
            <a:off x="4423017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9" name="Google Shape;3069;p14"/>
          <p:cNvSpPr/>
          <p:nvPr/>
        </p:nvSpPr>
        <p:spPr>
          <a:xfrm>
            <a:off x="4423017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0" name="Google Shape;3070;p14"/>
          <p:cNvSpPr/>
          <p:nvPr/>
        </p:nvSpPr>
        <p:spPr>
          <a:xfrm>
            <a:off x="4423017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1" name="Google Shape;3071;p14"/>
          <p:cNvSpPr/>
          <p:nvPr/>
        </p:nvSpPr>
        <p:spPr>
          <a:xfrm>
            <a:off x="4423017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2" name="Google Shape;3072;p14"/>
          <p:cNvSpPr/>
          <p:nvPr/>
        </p:nvSpPr>
        <p:spPr>
          <a:xfrm>
            <a:off x="4460768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3" name="Google Shape;3073;p14"/>
          <p:cNvSpPr/>
          <p:nvPr/>
        </p:nvSpPr>
        <p:spPr>
          <a:xfrm>
            <a:off x="4498532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4" name="Google Shape;3074;p14"/>
          <p:cNvSpPr/>
          <p:nvPr/>
        </p:nvSpPr>
        <p:spPr>
          <a:xfrm>
            <a:off x="4498532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5" name="Google Shape;3075;p14"/>
          <p:cNvSpPr/>
          <p:nvPr/>
        </p:nvSpPr>
        <p:spPr>
          <a:xfrm>
            <a:off x="4498532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Google Shape;3076;p14"/>
          <p:cNvSpPr/>
          <p:nvPr/>
        </p:nvSpPr>
        <p:spPr>
          <a:xfrm>
            <a:off x="4498532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7" name="Google Shape;3077;p14"/>
          <p:cNvSpPr/>
          <p:nvPr/>
        </p:nvSpPr>
        <p:spPr>
          <a:xfrm>
            <a:off x="4498532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Google Shape;3078;p14"/>
          <p:cNvSpPr/>
          <p:nvPr/>
        </p:nvSpPr>
        <p:spPr>
          <a:xfrm>
            <a:off x="4498532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p14"/>
          <p:cNvSpPr/>
          <p:nvPr/>
        </p:nvSpPr>
        <p:spPr>
          <a:xfrm>
            <a:off x="4498532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14"/>
          <p:cNvSpPr/>
          <p:nvPr/>
        </p:nvSpPr>
        <p:spPr>
          <a:xfrm>
            <a:off x="453628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14"/>
          <p:cNvSpPr/>
          <p:nvPr/>
        </p:nvSpPr>
        <p:spPr>
          <a:xfrm>
            <a:off x="453628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Google Shape;3082;p14"/>
          <p:cNvSpPr/>
          <p:nvPr/>
        </p:nvSpPr>
        <p:spPr>
          <a:xfrm>
            <a:off x="453628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p14"/>
          <p:cNvSpPr/>
          <p:nvPr/>
        </p:nvSpPr>
        <p:spPr>
          <a:xfrm>
            <a:off x="4536283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14"/>
          <p:cNvSpPr/>
          <p:nvPr/>
        </p:nvSpPr>
        <p:spPr>
          <a:xfrm>
            <a:off x="4536283" y="265288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p14"/>
          <p:cNvSpPr/>
          <p:nvPr/>
        </p:nvSpPr>
        <p:spPr>
          <a:xfrm>
            <a:off x="4536283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14"/>
          <p:cNvSpPr/>
          <p:nvPr/>
        </p:nvSpPr>
        <p:spPr>
          <a:xfrm>
            <a:off x="4536283" y="2728401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5"/>
                  <a:pt x="528" y="2131"/>
                  <a:pt x="1076" y="2131"/>
                </a:cubicBezTo>
                <a:cubicBezTo>
                  <a:pt x="1335" y="2131"/>
                  <a:pt x="1599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14"/>
          <p:cNvSpPr/>
          <p:nvPr/>
        </p:nvSpPr>
        <p:spPr>
          <a:xfrm>
            <a:off x="4536283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14"/>
          <p:cNvSpPr/>
          <p:nvPr/>
        </p:nvSpPr>
        <p:spPr>
          <a:xfrm>
            <a:off x="457404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Google Shape;3089;p14"/>
          <p:cNvSpPr/>
          <p:nvPr/>
        </p:nvSpPr>
        <p:spPr>
          <a:xfrm>
            <a:off x="4574047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14"/>
          <p:cNvSpPr/>
          <p:nvPr/>
        </p:nvSpPr>
        <p:spPr>
          <a:xfrm>
            <a:off x="4574047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14"/>
          <p:cNvSpPr/>
          <p:nvPr/>
        </p:nvSpPr>
        <p:spPr>
          <a:xfrm>
            <a:off x="457404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p14"/>
          <p:cNvSpPr/>
          <p:nvPr/>
        </p:nvSpPr>
        <p:spPr>
          <a:xfrm>
            <a:off x="4574047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Google Shape;3093;p14"/>
          <p:cNvSpPr/>
          <p:nvPr/>
        </p:nvSpPr>
        <p:spPr>
          <a:xfrm>
            <a:off x="4574047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p14"/>
          <p:cNvSpPr/>
          <p:nvPr/>
        </p:nvSpPr>
        <p:spPr>
          <a:xfrm>
            <a:off x="4574047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14"/>
          <p:cNvSpPr/>
          <p:nvPr/>
        </p:nvSpPr>
        <p:spPr>
          <a:xfrm>
            <a:off x="4574047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14"/>
          <p:cNvSpPr/>
          <p:nvPr/>
        </p:nvSpPr>
        <p:spPr>
          <a:xfrm>
            <a:off x="4574047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14"/>
          <p:cNvSpPr/>
          <p:nvPr/>
        </p:nvSpPr>
        <p:spPr>
          <a:xfrm>
            <a:off x="4574047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14"/>
          <p:cNvSpPr/>
          <p:nvPr/>
        </p:nvSpPr>
        <p:spPr>
          <a:xfrm>
            <a:off x="4611798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14"/>
          <p:cNvSpPr/>
          <p:nvPr/>
        </p:nvSpPr>
        <p:spPr>
          <a:xfrm>
            <a:off x="4611798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0" name="Google Shape;3100;p14"/>
          <p:cNvSpPr/>
          <p:nvPr/>
        </p:nvSpPr>
        <p:spPr>
          <a:xfrm>
            <a:off x="4611798" y="3068112"/>
            <a:ext cx="30801" cy="26379"/>
          </a:xfrm>
          <a:custGeom>
            <a:avLst/>
            <a:gdLst/>
            <a:ahLst/>
            <a:cxnLst/>
            <a:rect l="l" t="t" r="r" b="b"/>
            <a:pathLst>
              <a:path w="2487" h="2130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1" name="Google Shape;3101;p14"/>
          <p:cNvSpPr/>
          <p:nvPr/>
        </p:nvSpPr>
        <p:spPr>
          <a:xfrm>
            <a:off x="461179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2" name="Google Shape;3102;p14"/>
          <p:cNvSpPr/>
          <p:nvPr/>
        </p:nvSpPr>
        <p:spPr>
          <a:xfrm>
            <a:off x="4611798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3" name="Google Shape;3103;p14"/>
          <p:cNvSpPr/>
          <p:nvPr/>
        </p:nvSpPr>
        <p:spPr>
          <a:xfrm>
            <a:off x="4611798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8"/>
                  <a:pt x="1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14"/>
          <p:cNvSpPr/>
          <p:nvPr/>
        </p:nvSpPr>
        <p:spPr>
          <a:xfrm>
            <a:off x="4611798" y="2917082"/>
            <a:ext cx="30801" cy="26379"/>
          </a:xfrm>
          <a:custGeom>
            <a:avLst/>
            <a:gdLst/>
            <a:ahLst/>
            <a:cxnLst/>
            <a:rect l="l" t="t" r="r" b="b"/>
            <a:pathLst>
              <a:path w="2487" h="2130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14"/>
          <p:cNvSpPr/>
          <p:nvPr/>
        </p:nvSpPr>
        <p:spPr>
          <a:xfrm>
            <a:off x="4611798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14"/>
          <p:cNvSpPr/>
          <p:nvPr/>
        </p:nvSpPr>
        <p:spPr>
          <a:xfrm>
            <a:off x="4611798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7" name="Google Shape;3107;p14"/>
          <p:cNvSpPr/>
          <p:nvPr/>
        </p:nvSpPr>
        <p:spPr>
          <a:xfrm>
            <a:off x="4611736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8"/>
                  <a:pt x="6" y="480"/>
                  <a:pt x="6" y="1065"/>
                </a:cubicBezTo>
                <a:cubicBezTo>
                  <a:pt x="0" y="1709"/>
                  <a:pt x="528" y="2137"/>
                  <a:pt x="1076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8" name="Google Shape;3108;p14"/>
          <p:cNvSpPr/>
          <p:nvPr/>
        </p:nvSpPr>
        <p:spPr>
          <a:xfrm>
            <a:off x="4611798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9" name="Google Shape;3109;p14"/>
          <p:cNvSpPr/>
          <p:nvPr/>
        </p:nvSpPr>
        <p:spPr>
          <a:xfrm>
            <a:off x="4611798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4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0" name="Google Shape;3110;p14"/>
          <p:cNvSpPr/>
          <p:nvPr/>
        </p:nvSpPr>
        <p:spPr>
          <a:xfrm>
            <a:off x="461179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1" name="Google Shape;3111;p14"/>
          <p:cNvSpPr/>
          <p:nvPr/>
        </p:nvSpPr>
        <p:spPr>
          <a:xfrm>
            <a:off x="4611798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14"/>
          <p:cNvSpPr/>
          <p:nvPr/>
        </p:nvSpPr>
        <p:spPr>
          <a:xfrm>
            <a:off x="461179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14"/>
          <p:cNvSpPr/>
          <p:nvPr/>
        </p:nvSpPr>
        <p:spPr>
          <a:xfrm>
            <a:off x="4611798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4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14"/>
          <p:cNvSpPr/>
          <p:nvPr/>
        </p:nvSpPr>
        <p:spPr>
          <a:xfrm>
            <a:off x="4574047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Google Shape;3115;p14"/>
          <p:cNvSpPr/>
          <p:nvPr/>
        </p:nvSpPr>
        <p:spPr>
          <a:xfrm>
            <a:off x="4536283" y="2577470"/>
            <a:ext cx="30826" cy="26367"/>
          </a:xfrm>
          <a:custGeom>
            <a:avLst/>
            <a:gdLst/>
            <a:ahLst/>
            <a:cxnLst/>
            <a:rect l="l" t="t" r="r" b="b"/>
            <a:pathLst>
              <a:path w="2489" h="2129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1"/>
                  <a:pt x="1814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6" name="Google Shape;3116;p14"/>
          <p:cNvSpPr/>
          <p:nvPr/>
        </p:nvSpPr>
        <p:spPr>
          <a:xfrm>
            <a:off x="4498532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14"/>
          <p:cNvSpPr/>
          <p:nvPr/>
        </p:nvSpPr>
        <p:spPr>
          <a:xfrm>
            <a:off x="4913671" y="276605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14"/>
          <p:cNvSpPr/>
          <p:nvPr/>
        </p:nvSpPr>
        <p:spPr>
          <a:xfrm>
            <a:off x="4913671" y="272840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14"/>
          <p:cNvSpPr/>
          <p:nvPr/>
        </p:nvSpPr>
        <p:spPr>
          <a:xfrm>
            <a:off x="4913671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14"/>
          <p:cNvSpPr/>
          <p:nvPr/>
        </p:nvSpPr>
        <p:spPr>
          <a:xfrm>
            <a:off x="4875908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Google Shape;3121;p14"/>
          <p:cNvSpPr/>
          <p:nvPr/>
        </p:nvSpPr>
        <p:spPr>
          <a:xfrm>
            <a:off x="4875908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Google Shape;3122;p14"/>
          <p:cNvSpPr/>
          <p:nvPr/>
        </p:nvSpPr>
        <p:spPr>
          <a:xfrm>
            <a:off x="4875908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9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3" name="Google Shape;3123;p14"/>
          <p:cNvSpPr/>
          <p:nvPr/>
        </p:nvSpPr>
        <p:spPr>
          <a:xfrm>
            <a:off x="4875908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14"/>
          <p:cNvSpPr/>
          <p:nvPr/>
        </p:nvSpPr>
        <p:spPr>
          <a:xfrm>
            <a:off x="4875908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14"/>
          <p:cNvSpPr/>
          <p:nvPr/>
        </p:nvSpPr>
        <p:spPr>
          <a:xfrm>
            <a:off x="4838144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Google Shape;3126;p14"/>
          <p:cNvSpPr/>
          <p:nvPr/>
        </p:nvSpPr>
        <p:spPr>
          <a:xfrm>
            <a:off x="4838144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p14"/>
          <p:cNvSpPr/>
          <p:nvPr/>
        </p:nvSpPr>
        <p:spPr>
          <a:xfrm>
            <a:off x="483814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p14"/>
          <p:cNvSpPr/>
          <p:nvPr/>
        </p:nvSpPr>
        <p:spPr>
          <a:xfrm>
            <a:off x="4838144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p14"/>
          <p:cNvSpPr/>
          <p:nvPr/>
        </p:nvSpPr>
        <p:spPr>
          <a:xfrm>
            <a:off x="4838144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0" name="Google Shape;3130;p14"/>
          <p:cNvSpPr/>
          <p:nvPr/>
        </p:nvSpPr>
        <p:spPr>
          <a:xfrm>
            <a:off x="4800492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p14"/>
          <p:cNvSpPr/>
          <p:nvPr/>
        </p:nvSpPr>
        <p:spPr>
          <a:xfrm>
            <a:off x="480049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p14"/>
          <p:cNvSpPr/>
          <p:nvPr/>
        </p:nvSpPr>
        <p:spPr>
          <a:xfrm>
            <a:off x="4800492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3" name="Google Shape;3133;p14"/>
          <p:cNvSpPr/>
          <p:nvPr/>
        </p:nvSpPr>
        <p:spPr>
          <a:xfrm>
            <a:off x="4800492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4" name="Google Shape;3134;p14"/>
          <p:cNvSpPr/>
          <p:nvPr/>
        </p:nvSpPr>
        <p:spPr>
          <a:xfrm>
            <a:off x="480049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5" name="Google Shape;3135;p14"/>
          <p:cNvSpPr/>
          <p:nvPr/>
        </p:nvSpPr>
        <p:spPr>
          <a:xfrm>
            <a:off x="480049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14"/>
          <p:cNvSpPr/>
          <p:nvPr/>
        </p:nvSpPr>
        <p:spPr>
          <a:xfrm>
            <a:off x="4800492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14"/>
          <p:cNvSpPr/>
          <p:nvPr/>
        </p:nvSpPr>
        <p:spPr>
          <a:xfrm>
            <a:off x="4800492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8" name="Google Shape;3138;p14"/>
          <p:cNvSpPr/>
          <p:nvPr/>
        </p:nvSpPr>
        <p:spPr>
          <a:xfrm>
            <a:off x="476274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9" name="Google Shape;3139;p14"/>
          <p:cNvSpPr/>
          <p:nvPr/>
        </p:nvSpPr>
        <p:spPr>
          <a:xfrm>
            <a:off x="476274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p14"/>
          <p:cNvSpPr/>
          <p:nvPr/>
        </p:nvSpPr>
        <p:spPr>
          <a:xfrm>
            <a:off x="4762741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1" name="Google Shape;3141;p14"/>
          <p:cNvSpPr/>
          <p:nvPr/>
        </p:nvSpPr>
        <p:spPr>
          <a:xfrm>
            <a:off x="4762741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14"/>
          <p:cNvSpPr/>
          <p:nvPr/>
        </p:nvSpPr>
        <p:spPr>
          <a:xfrm>
            <a:off x="4724977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3" name="Google Shape;3143;p14"/>
          <p:cNvSpPr/>
          <p:nvPr/>
        </p:nvSpPr>
        <p:spPr>
          <a:xfrm>
            <a:off x="4724977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p14"/>
          <p:cNvSpPr/>
          <p:nvPr/>
        </p:nvSpPr>
        <p:spPr>
          <a:xfrm>
            <a:off x="4724977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5" name="Google Shape;3145;p14"/>
          <p:cNvSpPr/>
          <p:nvPr/>
        </p:nvSpPr>
        <p:spPr>
          <a:xfrm>
            <a:off x="4724977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6" name="Google Shape;3146;p14"/>
          <p:cNvSpPr/>
          <p:nvPr/>
        </p:nvSpPr>
        <p:spPr>
          <a:xfrm>
            <a:off x="4724977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Google Shape;3147;p14"/>
          <p:cNvSpPr/>
          <p:nvPr/>
        </p:nvSpPr>
        <p:spPr>
          <a:xfrm>
            <a:off x="4687214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8" name="Google Shape;3148;p14"/>
          <p:cNvSpPr/>
          <p:nvPr/>
        </p:nvSpPr>
        <p:spPr>
          <a:xfrm>
            <a:off x="4687214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Google Shape;3149;p14"/>
          <p:cNvSpPr/>
          <p:nvPr/>
        </p:nvSpPr>
        <p:spPr>
          <a:xfrm>
            <a:off x="4687214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Google Shape;3150;p14"/>
          <p:cNvSpPr/>
          <p:nvPr/>
        </p:nvSpPr>
        <p:spPr>
          <a:xfrm>
            <a:off x="4649561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1" name="Google Shape;3151;p14"/>
          <p:cNvSpPr/>
          <p:nvPr/>
        </p:nvSpPr>
        <p:spPr>
          <a:xfrm>
            <a:off x="4649561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2" name="Google Shape;3152;p14"/>
          <p:cNvSpPr/>
          <p:nvPr/>
        </p:nvSpPr>
        <p:spPr>
          <a:xfrm>
            <a:off x="4649561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Google Shape;3153;p14"/>
          <p:cNvSpPr/>
          <p:nvPr/>
        </p:nvSpPr>
        <p:spPr>
          <a:xfrm>
            <a:off x="4611798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p14"/>
          <p:cNvSpPr/>
          <p:nvPr/>
        </p:nvSpPr>
        <p:spPr>
          <a:xfrm>
            <a:off x="4611798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14"/>
          <p:cNvSpPr/>
          <p:nvPr/>
        </p:nvSpPr>
        <p:spPr>
          <a:xfrm>
            <a:off x="461179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14"/>
          <p:cNvSpPr/>
          <p:nvPr/>
        </p:nvSpPr>
        <p:spPr>
          <a:xfrm>
            <a:off x="4611798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14"/>
          <p:cNvSpPr/>
          <p:nvPr/>
        </p:nvSpPr>
        <p:spPr>
          <a:xfrm>
            <a:off x="457404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14"/>
          <p:cNvSpPr/>
          <p:nvPr/>
        </p:nvSpPr>
        <p:spPr>
          <a:xfrm>
            <a:off x="4574047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p14"/>
          <p:cNvSpPr/>
          <p:nvPr/>
        </p:nvSpPr>
        <p:spPr>
          <a:xfrm>
            <a:off x="4574047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p14"/>
          <p:cNvSpPr/>
          <p:nvPr/>
        </p:nvSpPr>
        <p:spPr>
          <a:xfrm>
            <a:off x="457404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p14"/>
          <p:cNvSpPr/>
          <p:nvPr/>
        </p:nvSpPr>
        <p:spPr>
          <a:xfrm>
            <a:off x="457404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14"/>
          <p:cNvSpPr/>
          <p:nvPr/>
        </p:nvSpPr>
        <p:spPr>
          <a:xfrm>
            <a:off x="4574047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p14"/>
          <p:cNvSpPr/>
          <p:nvPr/>
        </p:nvSpPr>
        <p:spPr>
          <a:xfrm>
            <a:off x="457404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14"/>
          <p:cNvSpPr/>
          <p:nvPr/>
        </p:nvSpPr>
        <p:spPr>
          <a:xfrm>
            <a:off x="457404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Google Shape;3165;p14"/>
          <p:cNvSpPr/>
          <p:nvPr/>
        </p:nvSpPr>
        <p:spPr>
          <a:xfrm>
            <a:off x="4536283" y="3030262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p14"/>
          <p:cNvSpPr/>
          <p:nvPr/>
        </p:nvSpPr>
        <p:spPr>
          <a:xfrm>
            <a:off x="4536283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7" name="Google Shape;3167;p14"/>
          <p:cNvSpPr/>
          <p:nvPr/>
        </p:nvSpPr>
        <p:spPr>
          <a:xfrm>
            <a:off x="4536283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14"/>
          <p:cNvSpPr/>
          <p:nvPr/>
        </p:nvSpPr>
        <p:spPr>
          <a:xfrm>
            <a:off x="4536283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Google Shape;3169;p14"/>
          <p:cNvSpPr/>
          <p:nvPr/>
        </p:nvSpPr>
        <p:spPr>
          <a:xfrm>
            <a:off x="4536221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14"/>
          <p:cNvSpPr/>
          <p:nvPr/>
        </p:nvSpPr>
        <p:spPr>
          <a:xfrm>
            <a:off x="453628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9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14"/>
          <p:cNvSpPr/>
          <p:nvPr/>
        </p:nvSpPr>
        <p:spPr>
          <a:xfrm>
            <a:off x="4498458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p14"/>
          <p:cNvSpPr/>
          <p:nvPr/>
        </p:nvSpPr>
        <p:spPr>
          <a:xfrm>
            <a:off x="4498532" y="276605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p14"/>
          <p:cNvSpPr/>
          <p:nvPr/>
        </p:nvSpPr>
        <p:spPr>
          <a:xfrm>
            <a:off x="4498532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p14"/>
          <p:cNvSpPr/>
          <p:nvPr/>
        </p:nvSpPr>
        <p:spPr>
          <a:xfrm>
            <a:off x="4460768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p14"/>
          <p:cNvSpPr/>
          <p:nvPr/>
        </p:nvSpPr>
        <p:spPr>
          <a:xfrm>
            <a:off x="4460768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6" name="Google Shape;3176;p14"/>
          <p:cNvSpPr/>
          <p:nvPr/>
        </p:nvSpPr>
        <p:spPr>
          <a:xfrm>
            <a:off x="4460768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7" name="Google Shape;3177;p14"/>
          <p:cNvSpPr/>
          <p:nvPr/>
        </p:nvSpPr>
        <p:spPr>
          <a:xfrm>
            <a:off x="4423017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8" name="Google Shape;3178;p14"/>
          <p:cNvSpPr/>
          <p:nvPr/>
        </p:nvSpPr>
        <p:spPr>
          <a:xfrm>
            <a:off x="4423017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9" name="Google Shape;3179;p14"/>
          <p:cNvSpPr/>
          <p:nvPr/>
        </p:nvSpPr>
        <p:spPr>
          <a:xfrm>
            <a:off x="4423017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0" name="Google Shape;3180;p14"/>
          <p:cNvSpPr/>
          <p:nvPr/>
        </p:nvSpPr>
        <p:spPr>
          <a:xfrm>
            <a:off x="4385254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1" name="Google Shape;3181;p14"/>
          <p:cNvSpPr/>
          <p:nvPr/>
        </p:nvSpPr>
        <p:spPr>
          <a:xfrm>
            <a:off x="4385254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0" y="0"/>
                  <a:pt x="9" y="472"/>
                  <a:pt x="1" y="1065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2" name="Google Shape;3182;p14"/>
          <p:cNvSpPr/>
          <p:nvPr/>
        </p:nvSpPr>
        <p:spPr>
          <a:xfrm>
            <a:off x="4385254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6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3" name="Google Shape;3183;p14"/>
          <p:cNvSpPr/>
          <p:nvPr/>
        </p:nvSpPr>
        <p:spPr>
          <a:xfrm>
            <a:off x="4385254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8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4" name="Google Shape;3184;p14"/>
          <p:cNvSpPr/>
          <p:nvPr/>
        </p:nvSpPr>
        <p:spPr>
          <a:xfrm>
            <a:off x="4347601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5" name="Google Shape;3185;p14"/>
          <p:cNvSpPr/>
          <p:nvPr/>
        </p:nvSpPr>
        <p:spPr>
          <a:xfrm>
            <a:off x="4347601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6" name="Google Shape;3186;p14"/>
          <p:cNvSpPr/>
          <p:nvPr/>
        </p:nvSpPr>
        <p:spPr>
          <a:xfrm>
            <a:off x="4347601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7" name="Google Shape;3187;p14"/>
          <p:cNvSpPr/>
          <p:nvPr/>
        </p:nvSpPr>
        <p:spPr>
          <a:xfrm>
            <a:off x="4347601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2" y="2137"/>
                  <a:pt x="1597" y="2039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8" name="Google Shape;3188;p14"/>
          <p:cNvSpPr/>
          <p:nvPr/>
        </p:nvSpPr>
        <p:spPr>
          <a:xfrm>
            <a:off x="4309838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Google Shape;3189;p14"/>
          <p:cNvSpPr/>
          <p:nvPr/>
        </p:nvSpPr>
        <p:spPr>
          <a:xfrm>
            <a:off x="430983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0" name="Google Shape;3190;p14"/>
          <p:cNvSpPr/>
          <p:nvPr/>
        </p:nvSpPr>
        <p:spPr>
          <a:xfrm>
            <a:off x="4309838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p14"/>
          <p:cNvSpPr/>
          <p:nvPr/>
        </p:nvSpPr>
        <p:spPr>
          <a:xfrm>
            <a:off x="430983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4"/>
          <p:cNvSpPr/>
          <p:nvPr/>
        </p:nvSpPr>
        <p:spPr>
          <a:xfrm>
            <a:off x="4272087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Google Shape;3193;p14"/>
          <p:cNvSpPr/>
          <p:nvPr/>
        </p:nvSpPr>
        <p:spPr>
          <a:xfrm>
            <a:off x="4272087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p14"/>
          <p:cNvSpPr/>
          <p:nvPr/>
        </p:nvSpPr>
        <p:spPr>
          <a:xfrm>
            <a:off x="4272087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p14"/>
          <p:cNvSpPr/>
          <p:nvPr/>
        </p:nvSpPr>
        <p:spPr>
          <a:xfrm>
            <a:off x="4272087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6" name="Google Shape;3196;p14"/>
          <p:cNvSpPr/>
          <p:nvPr/>
        </p:nvSpPr>
        <p:spPr>
          <a:xfrm>
            <a:off x="4272087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p14"/>
          <p:cNvSpPr/>
          <p:nvPr/>
        </p:nvSpPr>
        <p:spPr>
          <a:xfrm>
            <a:off x="4762741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p14"/>
          <p:cNvSpPr/>
          <p:nvPr/>
        </p:nvSpPr>
        <p:spPr>
          <a:xfrm>
            <a:off x="4234323" y="170944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14"/>
          <p:cNvSpPr/>
          <p:nvPr/>
        </p:nvSpPr>
        <p:spPr>
          <a:xfrm>
            <a:off x="4196671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14"/>
          <p:cNvSpPr/>
          <p:nvPr/>
        </p:nvSpPr>
        <p:spPr>
          <a:xfrm>
            <a:off x="483814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7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14"/>
          <p:cNvSpPr/>
          <p:nvPr/>
        </p:nvSpPr>
        <p:spPr>
          <a:xfrm>
            <a:off x="483814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14"/>
          <p:cNvSpPr/>
          <p:nvPr/>
        </p:nvSpPr>
        <p:spPr>
          <a:xfrm>
            <a:off x="483814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14"/>
          <p:cNvSpPr/>
          <p:nvPr/>
        </p:nvSpPr>
        <p:spPr>
          <a:xfrm>
            <a:off x="4838144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14"/>
          <p:cNvSpPr/>
          <p:nvPr/>
        </p:nvSpPr>
        <p:spPr>
          <a:xfrm>
            <a:off x="4838144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14"/>
          <p:cNvSpPr/>
          <p:nvPr/>
        </p:nvSpPr>
        <p:spPr>
          <a:xfrm>
            <a:off x="483814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p14"/>
          <p:cNvSpPr/>
          <p:nvPr/>
        </p:nvSpPr>
        <p:spPr>
          <a:xfrm>
            <a:off x="483814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14"/>
          <p:cNvSpPr/>
          <p:nvPr/>
        </p:nvSpPr>
        <p:spPr>
          <a:xfrm>
            <a:off x="4649561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p14"/>
          <p:cNvSpPr/>
          <p:nvPr/>
        </p:nvSpPr>
        <p:spPr>
          <a:xfrm>
            <a:off x="4649561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14"/>
          <p:cNvSpPr/>
          <p:nvPr/>
        </p:nvSpPr>
        <p:spPr>
          <a:xfrm>
            <a:off x="4498532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14"/>
          <p:cNvSpPr/>
          <p:nvPr/>
        </p:nvSpPr>
        <p:spPr>
          <a:xfrm>
            <a:off x="453628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14"/>
          <p:cNvSpPr/>
          <p:nvPr/>
        </p:nvSpPr>
        <p:spPr>
          <a:xfrm>
            <a:off x="453628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14"/>
          <p:cNvSpPr/>
          <p:nvPr/>
        </p:nvSpPr>
        <p:spPr>
          <a:xfrm>
            <a:off x="457404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14"/>
          <p:cNvSpPr/>
          <p:nvPr/>
        </p:nvSpPr>
        <p:spPr>
          <a:xfrm>
            <a:off x="461179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p14"/>
          <p:cNvSpPr/>
          <p:nvPr/>
        </p:nvSpPr>
        <p:spPr>
          <a:xfrm>
            <a:off x="461179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5" name="Google Shape;3215;p14"/>
          <p:cNvSpPr/>
          <p:nvPr/>
        </p:nvSpPr>
        <p:spPr>
          <a:xfrm>
            <a:off x="4649561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Google Shape;3216;p14"/>
          <p:cNvSpPr/>
          <p:nvPr/>
        </p:nvSpPr>
        <p:spPr>
          <a:xfrm>
            <a:off x="4649561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p14"/>
          <p:cNvSpPr/>
          <p:nvPr/>
        </p:nvSpPr>
        <p:spPr>
          <a:xfrm>
            <a:off x="4687214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8" name="Google Shape;3218;p14"/>
          <p:cNvSpPr/>
          <p:nvPr/>
        </p:nvSpPr>
        <p:spPr>
          <a:xfrm>
            <a:off x="4687214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9" name="Google Shape;3219;p14"/>
          <p:cNvSpPr/>
          <p:nvPr/>
        </p:nvSpPr>
        <p:spPr>
          <a:xfrm>
            <a:off x="468721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0" name="Google Shape;3220;p14"/>
          <p:cNvSpPr/>
          <p:nvPr/>
        </p:nvSpPr>
        <p:spPr>
          <a:xfrm>
            <a:off x="468721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1" name="Google Shape;3221;p14"/>
          <p:cNvSpPr/>
          <p:nvPr/>
        </p:nvSpPr>
        <p:spPr>
          <a:xfrm>
            <a:off x="4724977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2" name="Google Shape;3222;p14"/>
          <p:cNvSpPr/>
          <p:nvPr/>
        </p:nvSpPr>
        <p:spPr>
          <a:xfrm>
            <a:off x="4724977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3" name="Google Shape;3223;p14"/>
          <p:cNvSpPr/>
          <p:nvPr/>
        </p:nvSpPr>
        <p:spPr>
          <a:xfrm>
            <a:off x="4724977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4" name="Google Shape;3224;p14"/>
          <p:cNvSpPr/>
          <p:nvPr/>
        </p:nvSpPr>
        <p:spPr>
          <a:xfrm>
            <a:off x="4724977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5" name="Google Shape;3225;p14"/>
          <p:cNvSpPr/>
          <p:nvPr/>
        </p:nvSpPr>
        <p:spPr>
          <a:xfrm>
            <a:off x="4724977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6" name="Google Shape;3226;p14"/>
          <p:cNvSpPr/>
          <p:nvPr/>
        </p:nvSpPr>
        <p:spPr>
          <a:xfrm>
            <a:off x="4724977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7" name="Google Shape;3227;p14"/>
          <p:cNvSpPr/>
          <p:nvPr/>
        </p:nvSpPr>
        <p:spPr>
          <a:xfrm>
            <a:off x="476274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Google Shape;3228;p14"/>
          <p:cNvSpPr/>
          <p:nvPr/>
        </p:nvSpPr>
        <p:spPr>
          <a:xfrm>
            <a:off x="476274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9" name="Google Shape;3229;p14"/>
          <p:cNvSpPr/>
          <p:nvPr/>
        </p:nvSpPr>
        <p:spPr>
          <a:xfrm>
            <a:off x="4762741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0" name="Google Shape;3230;p14"/>
          <p:cNvSpPr/>
          <p:nvPr/>
        </p:nvSpPr>
        <p:spPr>
          <a:xfrm>
            <a:off x="476274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4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1" name="Google Shape;3231;p14"/>
          <p:cNvSpPr/>
          <p:nvPr/>
        </p:nvSpPr>
        <p:spPr>
          <a:xfrm>
            <a:off x="476274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2" name="Google Shape;3232;p14"/>
          <p:cNvSpPr/>
          <p:nvPr/>
        </p:nvSpPr>
        <p:spPr>
          <a:xfrm>
            <a:off x="476274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3" name="Google Shape;3233;p14"/>
          <p:cNvSpPr/>
          <p:nvPr/>
        </p:nvSpPr>
        <p:spPr>
          <a:xfrm>
            <a:off x="476274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Google Shape;3234;p14"/>
          <p:cNvSpPr/>
          <p:nvPr/>
        </p:nvSpPr>
        <p:spPr>
          <a:xfrm>
            <a:off x="480049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Google Shape;3235;p14"/>
          <p:cNvSpPr/>
          <p:nvPr/>
        </p:nvSpPr>
        <p:spPr>
          <a:xfrm>
            <a:off x="480049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Google Shape;3236;p14"/>
          <p:cNvSpPr/>
          <p:nvPr/>
        </p:nvSpPr>
        <p:spPr>
          <a:xfrm>
            <a:off x="4800492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7" name="Google Shape;3237;p14"/>
          <p:cNvSpPr/>
          <p:nvPr/>
        </p:nvSpPr>
        <p:spPr>
          <a:xfrm>
            <a:off x="4800492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p14"/>
          <p:cNvSpPr/>
          <p:nvPr/>
        </p:nvSpPr>
        <p:spPr>
          <a:xfrm>
            <a:off x="4800492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p14"/>
          <p:cNvSpPr/>
          <p:nvPr/>
        </p:nvSpPr>
        <p:spPr>
          <a:xfrm>
            <a:off x="4800492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Google Shape;3240;p14"/>
          <p:cNvSpPr/>
          <p:nvPr/>
        </p:nvSpPr>
        <p:spPr>
          <a:xfrm>
            <a:off x="4800492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Google Shape;3241;p14"/>
          <p:cNvSpPr/>
          <p:nvPr/>
        </p:nvSpPr>
        <p:spPr>
          <a:xfrm>
            <a:off x="4800492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p14"/>
          <p:cNvSpPr/>
          <p:nvPr/>
        </p:nvSpPr>
        <p:spPr>
          <a:xfrm>
            <a:off x="483814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Google Shape;3243;p14"/>
          <p:cNvSpPr/>
          <p:nvPr/>
        </p:nvSpPr>
        <p:spPr>
          <a:xfrm>
            <a:off x="487590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4" name="Google Shape;3244;p14"/>
          <p:cNvSpPr/>
          <p:nvPr/>
        </p:nvSpPr>
        <p:spPr>
          <a:xfrm>
            <a:off x="487590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Google Shape;3245;p14"/>
          <p:cNvSpPr/>
          <p:nvPr/>
        </p:nvSpPr>
        <p:spPr>
          <a:xfrm>
            <a:off x="487590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6" name="Google Shape;3246;p14"/>
          <p:cNvSpPr/>
          <p:nvPr/>
        </p:nvSpPr>
        <p:spPr>
          <a:xfrm>
            <a:off x="4875908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14"/>
          <p:cNvSpPr/>
          <p:nvPr/>
        </p:nvSpPr>
        <p:spPr>
          <a:xfrm>
            <a:off x="487590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2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8" name="Google Shape;3248;p14"/>
          <p:cNvSpPr/>
          <p:nvPr/>
        </p:nvSpPr>
        <p:spPr>
          <a:xfrm>
            <a:off x="487590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9" name="Google Shape;3249;p14"/>
          <p:cNvSpPr/>
          <p:nvPr/>
        </p:nvSpPr>
        <p:spPr>
          <a:xfrm>
            <a:off x="487590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p14"/>
          <p:cNvSpPr/>
          <p:nvPr/>
        </p:nvSpPr>
        <p:spPr>
          <a:xfrm>
            <a:off x="487590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1" name="Google Shape;3251;p14"/>
          <p:cNvSpPr/>
          <p:nvPr/>
        </p:nvSpPr>
        <p:spPr>
          <a:xfrm>
            <a:off x="4875908" y="1935886"/>
            <a:ext cx="30887" cy="26379"/>
          </a:xfrm>
          <a:custGeom>
            <a:avLst/>
            <a:gdLst/>
            <a:ahLst/>
            <a:cxnLst/>
            <a:rect l="l" t="t" r="r" b="b"/>
            <a:pathLst>
              <a:path w="2494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4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2" name="Google Shape;3252;p14"/>
          <p:cNvSpPr/>
          <p:nvPr/>
        </p:nvSpPr>
        <p:spPr>
          <a:xfrm>
            <a:off x="483814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3" name="Google Shape;3253;p14"/>
          <p:cNvSpPr/>
          <p:nvPr/>
        </p:nvSpPr>
        <p:spPr>
          <a:xfrm>
            <a:off x="480049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4" name="Google Shape;3254;p14"/>
          <p:cNvSpPr/>
          <p:nvPr/>
        </p:nvSpPr>
        <p:spPr>
          <a:xfrm>
            <a:off x="480049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5" name="Google Shape;3255;p14"/>
          <p:cNvSpPr/>
          <p:nvPr/>
        </p:nvSpPr>
        <p:spPr>
          <a:xfrm>
            <a:off x="476274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6" name="Google Shape;3256;p14"/>
          <p:cNvSpPr/>
          <p:nvPr/>
        </p:nvSpPr>
        <p:spPr>
          <a:xfrm>
            <a:off x="476274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7" name="Google Shape;3257;p14"/>
          <p:cNvSpPr/>
          <p:nvPr/>
        </p:nvSpPr>
        <p:spPr>
          <a:xfrm>
            <a:off x="476274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8" name="Google Shape;3258;p14"/>
          <p:cNvSpPr/>
          <p:nvPr/>
        </p:nvSpPr>
        <p:spPr>
          <a:xfrm>
            <a:off x="476274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9" name="Google Shape;3259;p14"/>
          <p:cNvSpPr/>
          <p:nvPr/>
        </p:nvSpPr>
        <p:spPr>
          <a:xfrm>
            <a:off x="4724977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0" name="Google Shape;3260;p14"/>
          <p:cNvSpPr/>
          <p:nvPr/>
        </p:nvSpPr>
        <p:spPr>
          <a:xfrm>
            <a:off x="4724977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1" name="Google Shape;3261;p14"/>
          <p:cNvSpPr/>
          <p:nvPr/>
        </p:nvSpPr>
        <p:spPr>
          <a:xfrm>
            <a:off x="4724977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2" name="Google Shape;3262;p14"/>
          <p:cNvSpPr/>
          <p:nvPr/>
        </p:nvSpPr>
        <p:spPr>
          <a:xfrm>
            <a:off x="4724977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3" name="Google Shape;3263;p14"/>
          <p:cNvSpPr/>
          <p:nvPr/>
        </p:nvSpPr>
        <p:spPr>
          <a:xfrm>
            <a:off x="4724977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Google Shape;3264;p14"/>
          <p:cNvSpPr/>
          <p:nvPr/>
        </p:nvSpPr>
        <p:spPr>
          <a:xfrm>
            <a:off x="4724977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5" name="Google Shape;3265;p14"/>
          <p:cNvSpPr/>
          <p:nvPr/>
        </p:nvSpPr>
        <p:spPr>
          <a:xfrm>
            <a:off x="468721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6" name="Google Shape;3266;p14"/>
          <p:cNvSpPr/>
          <p:nvPr/>
        </p:nvSpPr>
        <p:spPr>
          <a:xfrm>
            <a:off x="468721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7" name="Google Shape;3267;p14"/>
          <p:cNvSpPr/>
          <p:nvPr/>
        </p:nvSpPr>
        <p:spPr>
          <a:xfrm>
            <a:off x="468721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8" name="Google Shape;3268;p14"/>
          <p:cNvSpPr/>
          <p:nvPr/>
        </p:nvSpPr>
        <p:spPr>
          <a:xfrm>
            <a:off x="468721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9" name="Google Shape;3269;p14"/>
          <p:cNvSpPr/>
          <p:nvPr/>
        </p:nvSpPr>
        <p:spPr>
          <a:xfrm>
            <a:off x="468721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0" name="Google Shape;3270;p14"/>
          <p:cNvSpPr/>
          <p:nvPr/>
        </p:nvSpPr>
        <p:spPr>
          <a:xfrm>
            <a:off x="4687214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1" name="Google Shape;3271;p14"/>
          <p:cNvSpPr/>
          <p:nvPr/>
        </p:nvSpPr>
        <p:spPr>
          <a:xfrm>
            <a:off x="4687214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Google Shape;3272;p14"/>
          <p:cNvSpPr/>
          <p:nvPr/>
        </p:nvSpPr>
        <p:spPr>
          <a:xfrm>
            <a:off x="4687214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3" name="Google Shape;3273;p14"/>
          <p:cNvSpPr/>
          <p:nvPr/>
        </p:nvSpPr>
        <p:spPr>
          <a:xfrm>
            <a:off x="464956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4" name="Google Shape;3274;p14"/>
          <p:cNvSpPr/>
          <p:nvPr/>
        </p:nvSpPr>
        <p:spPr>
          <a:xfrm>
            <a:off x="4649561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14"/>
          <p:cNvSpPr/>
          <p:nvPr/>
        </p:nvSpPr>
        <p:spPr>
          <a:xfrm>
            <a:off x="4649561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Google Shape;3276;p14"/>
          <p:cNvSpPr/>
          <p:nvPr/>
        </p:nvSpPr>
        <p:spPr>
          <a:xfrm>
            <a:off x="4649561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" name="Google Shape;3277;p14"/>
          <p:cNvSpPr/>
          <p:nvPr/>
        </p:nvSpPr>
        <p:spPr>
          <a:xfrm>
            <a:off x="4649561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8" name="Google Shape;3278;p14"/>
          <p:cNvSpPr/>
          <p:nvPr/>
        </p:nvSpPr>
        <p:spPr>
          <a:xfrm>
            <a:off x="4649561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9" name="Google Shape;3279;p14"/>
          <p:cNvSpPr/>
          <p:nvPr/>
        </p:nvSpPr>
        <p:spPr>
          <a:xfrm>
            <a:off x="4649561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0" name="Google Shape;3280;p14"/>
          <p:cNvSpPr/>
          <p:nvPr/>
        </p:nvSpPr>
        <p:spPr>
          <a:xfrm>
            <a:off x="4649561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1" name="Google Shape;3281;p14"/>
          <p:cNvSpPr/>
          <p:nvPr/>
        </p:nvSpPr>
        <p:spPr>
          <a:xfrm>
            <a:off x="4649561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Google Shape;3282;p14"/>
          <p:cNvSpPr/>
          <p:nvPr/>
        </p:nvSpPr>
        <p:spPr>
          <a:xfrm>
            <a:off x="461179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Google Shape;3283;p14"/>
          <p:cNvSpPr/>
          <p:nvPr/>
        </p:nvSpPr>
        <p:spPr>
          <a:xfrm>
            <a:off x="461179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4" y="2131"/>
                  <a:pt x="1603" y="2033"/>
                  <a:pt x="1822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Google Shape;3284;p14"/>
          <p:cNvSpPr/>
          <p:nvPr/>
        </p:nvSpPr>
        <p:spPr>
          <a:xfrm>
            <a:off x="461179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5" name="Google Shape;3285;p14"/>
          <p:cNvSpPr/>
          <p:nvPr/>
        </p:nvSpPr>
        <p:spPr>
          <a:xfrm>
            <a:off x="461179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6" name="Google Shape;3286;p14"/>
          <p:cNvSpPr/>
          <p:nvPr/>
        </p:nvSpPr>
        <p:spPr>
          <a:xfrm>
            <a:off x="461179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7" name="Google Shape;3287;p14"/>
          <p:cNvSpPr/>
          <p:nvPr/>
        </p:nvSpPr>
        <p:spPr>
          <a:xfrm>
            <a:off x="4611798" y="1935886"/>
            <a:ext cx="30801" cy="26379"/>
          </a:xfrm>
          <a:custGeom>
            <a:avLst/>
            <a:gdLst/>
            <a:ahLst/>
            <a:cxnLst/>
            <a:rect l="l" t="t" r="r" b="b"/>
            <a:pathLst>
              <a:path w="2487" h="2130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8" name="Google Shape;3288;p14"/>
          <p:cNvSpPr/>
          <p:nvPr/>
        </p:nvSpPr>
        <p:spPr>
          <a:xfrm>
            <a:off x="4611798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9" name="Google Shape;3289;p14"/>
          <p:cNvSpPr/>
          <p:nvPr/>
        </p:nvSpPr>
        <p:spPr>
          <a:xfrm>
            <a:off x="4611798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0" name="Google Shape;3290;p14"/>
          <p:cNvSpPr/>
          <p:nvPr/>
        </p:nvSpPr>
        <p:spPr>
          <a:xfrm>
            <a:off x="4611798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14"/>
          <p:cNvSpPr/>
          <p:nvPr/>
        </p:nvSpPr>
        <p:spPr>
          <a:xfrm>
            <a:off x="4611798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14"/>
          <p:cNvSpPr/>
          <p:nvPr/>
        </p:nvSpPr>
        <p:spPr>
          <a:xfrm>
            <a:off x="457404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3" name="Google Shape;3293;p14"/>
          <p:cNvSpPr/>
          <p:nvPr/>
        </p:nvSpPr>
        <p:spPr>
          <a:xfrm>
            <a:off x="457404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4" name="Google Shape;3294;p14"/>
          <p:cNvSpPr/>
          <p:nvPr/>
        </p:nvSpPr>
        <p:spPr>
          <a:xfrm>
            <a:off x="457404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p14"/>
          <p:cNvSpPr/>
          <p:nvPr/>
        </p:nvSpPr>
        <p:spPr>
          <a:xfrm>
            <a:off x="457404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6" name="Google Shape;3296;p14"/>
          <p:cNvSpPr/>
          <p:nvPr/>
        </p:nvSpPr>
        <p:spPr>
          <a:xfrm>
            <a:off x="457404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7" name="Google Shape;3297;p14"/>
          <p:cNvSpPr/>
          <p:nvPr/>
        </p:nvSpPr>
        <p:spPr>
          <a:xfrm>
            <a:off x="457404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8" name="Google Shape;3298;p14"/>
          <p:cNvSpPr/>
          <p:nvPr/>
        </p:nvSpPr>
        <p:spPr>
          <a:xfrm>
            <a:off x="457404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9" name="Google Shape;3299;p14"/>
          <p:cNvSpPr/>
          <p:nvPr/>
        </p:nvSpPr>
        <p:spPr>
          <a:xfrm>
            <a:off x="457404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0" name="Google Shape;3300;p14"/>
          <p:cNvSpPr/>
          <p:nvPr/>
        </p:nvSpPr>
        <p:spPr>
          <a:xfrm>
            <a:off x="457404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1" name="Google Shape;3301;p14"/>
          <p:cNvSpPr/>
          <p:nvPr/>
        </p:nvSpPr>
        <p:spPr>
          <a:xfrm>
            <a:off x="457404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2" name="Google Shape;3302;p14"/>
          <p:cNvSpPr/>
          <p:nvPr/>
        </p:nvSpPr>
        <p:spPr>
          <a:xfrm>
            <a:off x="457404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3" name="Google Shape;3303;p14"/>
          <p:cNvSpPr/>
          <p:nvPr/>
        </p:nvSpPr>
        <p:spPr>
          <a:xfrm>
            <a:off x="453628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4" name="Google Shape;3304;p14"/>
          <p:cNvSpPr/>
          <p:nvPr/>
        </p:nvSpPr>
        <p:spPr>
          <a:xfrm>
            <a:off x="453628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5" name="Google Shape;3305;p14"/>
          <p:cNvSpPr/>
          <p:nvPr/>
        </p:nvSpPr>
        <p:spPr>
          <a:xfrm>
            <a:off x="4536283" y="208681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5"/>
                  <a:pt x="528" y="2132"/>
                  <a:pt x="1076" y="2132"/>
                </a:cubicBezTo>
                <a:cubicBezTo>
                  <a:pt x="1335" y="2132"/>
                  <a:pt x="1599" y="2036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6" name="Google Shape;3306;p14"/>
          <p:cNvSpPr/>
          <p:nvPr/>
        </p:nvSpPr>
        <p:spPr>
          <a:xfrm>
            <a:off x="453628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7" name="Google Shape;3307;p14"/>
          <p:cNvSpPr/>
          <p:nvPr/>
        </p:nvSpPr>
        <p:spPr>
          <a:xfrm>
            <a:off x="453628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8" name="Google Shape;3308;p14"/>
          <p:cNvSpPr/>
          <p:nvPr/>
        </p:nvSpPr>
        <p:spPr>
          <a:xfrm>
            <a:off x="453628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9" name="Google Shape;3309;p14"/>
          <p:cNvSpPr/>
          <p:nvPr/>
        </p:nvSpPr>
        <p:spPr>
          <a:xfrm>
            <a:off x="453628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0" name="Google Shape;3310;p14"/>
          <p:cNvSpPr/>
          <p:nvPr/>
        </p:nvSpPr>
        <p:spPr>
          <a:xfrm>
            <a:off x="453628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p14"/>
          <p:cNvSpPr/>
          <p:nvPr/>
        </p:nvSpPr>
        <p:spPr>
          <a:xfrm>
            <a:off x="453628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2" name="Google Shape;3312;p14"/>
          <p:cNvSpPr/>
          <p:nvPr/>
        </p:nvSpPr>
        <p:spPr>
          <a:xfrm>
            <a:off x="4498532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p14"/>
          <p:cNvSpPr/>
          <p:nvPr/>
        </p:nvSpPr>
        <p:spPr>
          <a:xfrm>
            <a:off x="4498532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4" name="Google Shape;3314;p14"/>
          <p:cNvSpPr/>
          <p:nvPr/>
        </p:nvSpPr>
        <p:spPr>
          <a:xfrm>
            <a:off x="4498532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p14"/>
          <p:cNvSpPr/>
          <p:nvPr/>
        </p:nvSpPr>
        <p:spPr>
          <a:xfrm>
            <a:off x="4498532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14"/>
          <p:cNvSpPr/>
          <p:nvPr/>
        </p:nvSpPr>
        <p:spPr>
          <a:xfrm>
            <a:off x="4498532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6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7" name="Google Shape;3317;p14"/>
          <p:cNvSpPr/>
          <p:nvPr/>
        </p:nvSpPr>
        <p:spPr>
          <a:xfrm>
            <a:off x="4460768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8" name="Google Shape;3318;p14"/>
          <p:cNvSpPr/>
          <p:nvPr/>
        </p:nvSpPr>
        <p:spPr>
          <a:xfrm>
            <a:off x="446076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9" name="Google Shape;3319;p14"/>
          <p:cNvSpPr/>
          <p:nvPr/>
        </p:nvSpPr>
        <p:spPr>
          <a:xfrm>
            <a:off x="446076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Google Shape;3320;p14"/>
          <p:cNvSpPr/>
          <p:nvPr/>
        </p:nvSpPr>
        <p:spPr>
          <a:xfrm>
            <a:off x="446076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Google Shape;3321;p14"/>
          <p:cNvSpPr/>
          <p:nvPr/>
        </p:nvSpPr>
        <p:spPr>
          <a:xfrm>
            <a:off x="446076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p14"/>
          <p:cNvSpPr/>
          <p:nvPr/>
        </p:nvSpPr>
        <p:spPr>
          <a:xfrm>
            <a:off x="4423017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3" name="Google Shape;3323;p14"/>
          <p:cNvSpPr/>
          <p:nvPr/>
        </p:nvSpPr>
        <p:spPr>
          <a:xfrm>
            <a:off x="4423017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4" name="Google Shape;3324;p14"/>
          <p:cNvSpPr/>
          <p:nvPr/>
        </p:nvSpPr>
        <p:spPr>
          <a:xfrm>
            <a:off x="4423017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5" name="Google Shape;3325;p14"/>
          <p:cNvSpPr/>
          <p:nvPr/>
        </p:nvSpPr>
        <p:spPr>
          <a:xfrm>
            <a:off x="4423017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Google Shape;3326;p14"/>
          <p:cNvSpPr/>
          <p:nvPr/>
        </p:nvSpPr>
        <p:spPr>
          <a:xfrm>
            <a:off x="4423017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Google Shape;3327;p14"/>
          <p:cNvSpPr/>
          <p:nvPr/>
        </p:nvSpPr>
        <p:spPr>
          <a:xfrm>
            <a:off x="4423017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8" name="Google Shape;3328;p14"/>
          <p:cNvSpPr/>
          <p:nvPr/>
        </p:nvSpPr>
        <p:spPr>
          <a:xfrm>
            <a:off x="4423017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9" name="Google Shape;3329;p14"/>
          <p:cNvSpPr/>
          <p:nvPr/>
        </p:nvSpPr>
        <p:spPr>
          <a:xfrm>
            <a:off x="438525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0" name="Google Shape;3330;p14"/>
          <p:cNvSpPr/>
          <p:nvPr/>
        </p:nvSpPr>
        <p:spPr>
          <a:xfrm>
            <a:off x="438525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0" y="0"/>
                  <a:pt x="1077" y="0"/>
                  <a:pt x="1074" y="0"/>
                </a:cubicBez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1" name="Google Shape;3331;p14"/>
          <p:cNvSpPr/>
          <p:nvPr/>
        </p:nvSpPr>
        <p:spPr>
          <a:xfrm>
            <a:off x="438525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Google Shape;3332;p14"/>
          <p:cNvSpPr/>
          <p:nvPr/>
        </p:nvSpPr>
        <p:spPr>
          <a:xfrm>
            <a:off x="438525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3" name="Google Shape;3333;p14"/>
          <p:cNvSpPr/>
          <p:nvPr/>
        </p:nvSpPr>
        <p:spPr>
          <a:xfrm>
            <a:off x="4385254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Google Shape;3334;p14"/>
          <p:cNvSpPr/>
          <p:nvPr/>
        </p:nvSpPr>
        <p:spPr>
          <a:xfrm>
            <a:off x="438525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5" name="Google Shape;3335;p14"/>
          <p:cNvSpPr/>
          <p:nvPr/>
        </p:nvSpPr>
        <p:spPr>
          <a:xfrm>
            <a:off x="438525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Google Shape;3336;p14"/>
          <p:cNvSpPr/>
          <p:nvPr/>
        </p:nvSpPr>
        <p:spPr>
          <a:xfrm>
            <a:off x="434760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7" name="Google Shape;3337;p14"/>
          <p:cNvSpPr/>
          <p:nvPr/>
        </p:nvSpPr>
        <p:spPr>
          <a:xfrm>
            <a:off x="434760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Google Shape;3338;p14"/>
          <p:cNvSpPr/>
          <p:nvPr/>
        </p:nvSpPr>
        <p:spPr>
          <a:xfrm>
            <a:off x="434760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9" name="Google Shape;3339;p14"/>
          <p:cNvSpPr/>
          <p:nvPr/>
        </p:nvSpPr>
        <p:spPr>
          <a:xfrm>
            <a:off x="434760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0" name="Google Shape;3340;p14"/>
          <p:cNvSpPr/>
          <p:nvPr/>
        </p:nvSpPr>
        <p:spPr>
          <a:xfrm>
            <a:off x="430983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1" name="Google Shape;3341;p14"/>
          <p:cNvSpPr/>
          <p:nvPr/>
        </p:nvSpPr>
        <p:spPr>
          <a:xfrm>
            <a:off x="423432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2" name="Google Shape;3342;p14"/>
          <p:cNvSpPr/>
          <p:nvPr/>
        </p:nvSpPr>
        <p:spPr>
          <a:xfrm>
            <a:off x="419667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3" name="Google Shape;3343;p14"/>
          <p:cNvSpPr/>
          <p:nvPr/>
        </p:nvSpPr>
        <p:spPr>
          <a:xfrm>
            <a:off x="419667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4" name="Google Shape;3344;p14"/>
          <p:cNvSpPr/>
          <p:nvPr/>
        </p:nvSpPr>
        <p:spPr>
          <a:xfrm>
            <a:off x="415890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Google Shape;3345;p14"/>
          <p:cNvSpPr/>
          <p:nvPr/>
        </p:nvSpPr>
        <p:spPr>
          <a:xfrm>
            <a:off x="415890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p14"/>
          <p:cNvSpPr/>
          <p:nvPr/>
        </p:nvSpPr>
        <p:spPr>
          <a:xfrm>
            <a:off x="415890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Google Shape;3347;p14"/>
          <p:cNvSpPr/>
          <p:nvPr/>
        </p:nvSpPr>
        <p:spPr>
          <a:xfrm>
            <a:off x="415890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8" name="Google Shape;3348;p14"/>
          <p:cNvSpPr/>
          <p:nvPr/>
        </p:nvSpPr>
        <p:spPr>
          <a:xfrm>
            <a:off x="415890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9" name="Google Shape;3349;p14"/>
          <p:cNvSpPr/>
          <p:nvPr/>
        </p:nvSpPr>
        <p:spPr>
          <a:xfrm>
            <a:off x="415890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0" name="Google Shape;3350;p14"/>
          <p:cNvSpPr/>
          <p:nvPr/>
        </p:nvSpPr>
        <p:spPr>
          <a:xfrm>
            <a:off x="412115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1" name="Google Shape;3351;p14"/>
          <p:cNvSpPr/>
          <p:nvPr/>
        </p:nvSpPr>
        <p:spPr>
          <a:xfrm>
            <a:off x="412115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2" name="Google Shape;3352;p14"/>
          <p:cNvSpPr/>
          <p:nvPr/>
        </p:nvSpPr>
        <p:spPr>
          <a:xfrm>
            <a:off x="412115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3" name="Google Shape;3353;p14"/>
          <p:cNvSpPr/>
          <p:nvPr/>
        </p:nvSpPr>
        <p:spPr>
          <a:xfrm>
            <a:off x="412115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4" name="Google Shape;3354;p14"/>
          <p:cNvSpPr/>
          <p:nvPr/>
        </p:nvSpPr>
        <p:spPr>
          <a:xfrm>
            <a:off x="4121156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5" name="Google Shape;3355;p14"/>
          <p:cNvSpPr/>
          <p:nvPr/>
        </p:nvSpPr>
        <p:spPr>
          <a:xfrm>
            <a:off x="4121156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6" name="Google Shape;3356;p14"/>
          <p:cNvSpPr/>
          <p:nvPr/>
        </p:nvSpPr>
        <p:spPr>
          <a:xfrm>
            <a:off x="4121156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p14"/>
          <p:cNvSpPr/>
          <p:nvPr/>
        </p:nvSpPr>
        <p:spPr>
          <a:xfrm>
            <a:off x="4083393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6" y="1"/>
                </a:moveTo>
                <a:cubicBezTo>
                  <a:pt x="1072" y="1"/>
                  <a:pt x="1069" y="1"/>
                  <a:pt x="1066" y="1"/>
                </a:cubicBez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14"/>
          <p:cNvSpPr/>
          <p:nvPr/>
        </p:nvSpPr>
        <p:spPr>
          <a:xfrm>
            <a:off x="408339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14"/>
          <p:cNvSpPr/>
          <p:nvPr/>
        </p:nvSpPr>
        <p:spPr>
          <a:xfrm>
            <a:off x="408339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0" name="Google Shape;3360;p14"/>
          <p:cNvSpPr/>
          <p:nvPr/>
        </p:nvSpPr>
        <p:spPr>
          <a:xfrm>
            <a:off x="408339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1" name="Google Shape;3361;p14"/>
          <p:cNvSpPr/>
          <p:nvPr/>
        </p:nvSpPr>
        <p:spPr>
          <a:xfrm>
            <a:off x="4083393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2" name="Google Shape;3362;p14"/>
          <p:cNvSpPr/>
          <p:nvPr/>
        </p:nvSpPr>
        <p:spPr>
          <a:xfrm>
            <a:off x="4083393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3" name="Google Shape;3363;p14"/>
          <p:cNvSpPr/>
          <p:nvPr/>
        </p:nvSpPr>
        <p:spPr>
          <a:xfrm>
            <a:off x="408339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4" name="Google Shape;3364;p14"/>
          <p:cNvSpPr/>
          <p:nvPr/>
        </p:nvSpPr>
        <p:spPr>
          <a:xfrm>
            <a:off x="4083393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Google Shape;3365;p14"/>
          <p:cNvSpPr/>
          <p:nvPr/>
        </p:nvSpPr>
        <p:spPr>
          <a:xfrm>
            <a:off x="4045642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Google Shape;3366;p14"/>
          <p:cNvSpPr/>
          <p:nvPr/>
        </p:nvSpPr>
        <p:spPr>
          <a:xfrm>
            <a:off x="4045642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p14"/>
          <p:cNvSpPr/>
          <p:nvPr/>
        </p:nvSpPr>
        <p:spPr>
          <a:xfrm>
            <a:off x="4045642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8" name="Google Shape;3368;p14"/>
          <p:cNvSpPr/>
          <p:nvPr/>
        </p:nvSpPr>
        <p:spPr>
          <a:xfrm>
            <a:off x="4045642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9" name="Google Shape;3369;p14"/>
          <p:cNvSpPr/>
          <p:nvPr/>
        </p:nvSpPr>
        <p:spPr>
          <a:xfrm>
            <a:off x="4045642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0" name="Google Shape;3370;p14"/>
          <p:cNvSpPr/>
          <p:nvPr/>
        </p:nvSpPr>
        <p:spPr>
          <a:xfrm>
            <a:off x="4045642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1" name="Google Shape;3371;p14"/>
          <p:cNvSpPr/>
          <p:nvPr/>
        </p:nvSpPr>
        <p:spPr>
          <a:xfrm>
            <a:off x="4045642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2" name="Google Shape;3372;p14"/>
          <p:cNvSpPr/>
          <p:nvPr/>
        </p:nvSpPr>
        <p:spPr>
          <a:xfrm>
            <a:off x="4045642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3" name="Google Shape;3373;p14"/>
          <p:cNvSpPr/>
          <p:nvPr/>
        </p:nvSpPr>
        <p:spPr>
          <a:xfrm>
            <a:off x="400797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4" name="Google Shape;3374;p14"/>
          <p:cNvSpPr/>
          <p:nvPr/>
        </p:nvSpPr>
        <p:spPr>
          <a:xfrm>
            <a:off x="400797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5" name="Google Shape;3375;p14"/>
          <p:cNvSpPr/>
          <p:nvPr/>
        </p:nvSpPr>
        <p:spPr>
          <a:xfrm>
            <a:off x="400797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6" name="Google Shape;3376;p14"/>
          <p:cNvSpPr/>
          <p:nvPr/>
        </p:nvSpPr>
        <p:spPr>
          <a:xfrm>
            <a:off x="400797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7" name="Google Shape;3377;p14"/>
          <p:cNvSpPr/>
          <p:nvPr/>
        </p:nvSpPr>
        <p:spPr>
          <a:xfrm>
            <a:off x="400797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8" name="Google Shape;3378;p14"/>
          <p:cNvSpPr/>
          <p:nvPr/>
        </p:nvSpPr>
        <p:spPr>
          <a:xfrm>
            <a:off x="400797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9" name="Google Shape;3379;p14"/>
          <p:cNvSpPr/>
          <p:nvPr/>
        </p:nvSpPr>
        <p:spPr>
          <a:xfrm>
            <a:off x="400797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0" name="Google Shape;3380;p14"/>
          <p:cNvSpPr/>
          <p:nvPr/>
        </p:nvSpPr>
        <p:spPr>
          <a:xfrm>
            <a:off x="4007977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1" name="Google Shape;3381;p14"/>
          <p:cNvSpPr/>
          <p:nvPr/>
        </p:nvSpPr>
        <p:spPr>
          <a:xfrm>
            <a:off x="397022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2" name="Google Shape;3382;p14"/>
          <p:cNvSpPr/>
          <p:nvPr/>
        </p:nvSpPr>
        <p:spPr>
          <a:xfrm>
            <a:off x="397022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3" name="Google Shape;3383;p14"/>
          <p:cNvSpPr/>
          <p:nvPr/>
        </p:nvSpPr>
        <p:spPr>
          <a:xfrm>
            <a:off x="397022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4" name="Google Shape;3384;p14"/>
          <p:cNvSpPr/>
          <p:nvPr/>
        </p:nvSpPr>
        <p:spPr>
          <a:xfrm>
            <a:off x="397022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5" name="Google Shape;3385;p14"/>
          <p:cNvSpPr/>
          <p:nvPr/>
        </p:nvSpPr>
        <p:spPr>
          <a:xfrm>
            <a:off x="397022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14"/>
          <p:cNvSpPr/>
          <p:nvPr/>
        </p:nvSpPr>
        <p:spPr>
          <a:xfrm>
            <a:off x="397022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7" name="Google Shape;3387;p14"/>
          <p:cNvSpPr/>
          <p:nvPr/>
        </p:nvSpPr>
        <p:spPr>
          <a:xfrm>
            <a:off x="3970226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14"/>
          <p:cNvSpPr/>
          <p:nvPr/>
        </p:nvSpPr>
        <p:spPr>
          <a:xfrm>
            <a:off x="3970226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Google Shape;3389;p14"/>
          <p:cNvSpPr/>
          <p:nvPr/>
        </p:nvSpPr>
        <p:spPr>
          <a:xfrm>
            <a:off x="3970226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0" name="Google Shape;3390;p14"/>
          <p:cNvSpPr/>
          <p:nvPr/>
        </p:nvSpPr>
        <p:spPr>
          <a:xfrm>
            <a:off x="393246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1" name="Google Shape;3391;p14"/>
          <p:cNvSpPr/>
          <p:nvPr/>
        </p:nvSpPr>
        <p:spPr>
          <a:xfrm>
            <a:off x="393246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2" name="Google Shape;3392;p14"/>
          <p:cNvSpPr/>
          <p:nvPr/>
        </p:nvSpPr>
        <p:spPr>
          <a:xfrm>
            <a:off x="393246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3" name="Google Shape;3393;p14"/>
          <p:cNvSpPr/>
          <p:nvPr/>
        </p:nvSpPr>
        <p:spPr>
          <a:xfrm>
            <a:off x="393246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4" name="Google Shape;3394;p14"/>
          <p:cNvSpPr/>
          <p:nvPr/>
        </p:nvSpPr>
        <p:spPr>
          <a:xfrm>
            <a:off x="393246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5" name="Google Shape;3395;p14"/>
          <p:cNvSpPr/>
          <p:nvPr/>
        </p:nvSpPr>
        <p:spPr>
          <a:xfrm>
            <a:off x="393246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Google Shape;3396;p14"/>
          <p:cNvSpPr/>
          <p:nvPr/>
        </p:nvSpPr>
        <p:spPr>
          <a:xfrm>
            <a:off x="3932462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Google Shape;3397;p14"/>
          <p:cNvSpPr/>
          <p:nvPr/>
        </p:nvSpPr>
        <p:spPr>
          <a:xfrm>
            <a:off x="3932462" y="1747204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8" name="Google Shape;3398;p14"/>
          <p:cNvSpPr/>
          <p:nvPr/>
        </p:nvSpPr>
        <p:spPr>
          <a:xfrm>
            <a:off x="3932462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9" name="Google Shape;3399;p14"/>
          <p:cNvSpPr/>
          <p:nvPr/>
        </p:nvSpPr>
        <p:spPr>
          <a:xfrm>
            <a:off x="3932462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14"/>
          <p:cNvSpPr/>
          <p:nvPr/>
        </p:nvSpPr>
        <p:spPr>
          <a:xfrm>
            <a:off x="3894711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14"/>
          <p:cNvSpPr/>
          <p:nvPr/>
        </p:nvSpPr>
        <p:spPr>
          <a:xfrm>
            <a:off x="3894711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14"/>
          <p:cNvSpPr/>
          <p:nvPr/>
        </p:nvSpPr>
        <p:spPr>
          <a:xfrm>
            <a:off x="3894711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3" name="Google Shape;3403;p14"/>
          <p:cNvSpPr/>
          <p:nvPr/>
        </p:nvSpPr>
        <p:spPr>
          <a:xfrm>
            <a:off x="3894711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4" name="Google Shape;3404;p14"/>
          <p:cNvSpPr/>
          <p:nvPr/>
        </p:nvSpPr>
        <p:spPr>
          <a:xfrm>
            <a:off x="3894711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14"/>
          <p:cNvSpPr/>
          <p:nvPr/>
        </p:nvSpPr>
        <p:spPr>
          <a:xfrm>
            <a:off x="3894711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14"/>
          <p:cNvSpPr/>
          <p:nvPr/>
        </p:nvSpPr>
        <p:spPr>
          <a:xfrm>
            <a:off x="3894711" y="1784857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0"/>
                </a:moveTo>
                <a:cubicBezTo>
                  <a:pt x="480" y="9"/>
                  <a:pt x="8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96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14"/>
          <p:cNvSpPr/>
          <p:nvPr/>
        </p:nvSpPr>
        <p:spPr>
          <a:xfrm>
            <a:off x="3894711" y="1747204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14"/>
          <p:cNvSpPr/>
          <p:nvPr/>
        </p:nvSpPr>
        <p:spPr>
          <a:xfrm>
            <a:off x="3894711" y="170944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14"/>
          <p:cNvSpPr/>
          <p:nvPr/>
        </p:nvSpPr>
        <p:spPr>
          <a:xfrm>
            <a:off x="3894711" y="1671690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0" name="Google Shape;3410;p14"/>
          <p:cNvSpPr/>
          <p:nvPr/>
        </p:nvSpPr>
        <p:spPr>
          <a:xfrm>
            <a:off x="385704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1" name="Google Shape;3411;p14"/>
          <p:cNvSpPr/>
          <p:nvPr/>
        </p:nvSpPr>
        <p:spPr>
          <a:xfrm>
            <a:off x="385704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2" name="Google Shape;3412;p14"/>
          <p:cNvSpPr/>
          <p:nvPr/>
        </p:nvSpPr>
        <p:spPr>
          <a:xfrm>
            <a:off x="385704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14"/>
          <p:cNvSpPr/>
          <p:nvPr/>
        </p:nvSpPr>
        <p:spPr>
          <a:xfrm>
            <a:off x="385704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4" name="Google Shape;3414;p14"/>
          <p:cNvSpPr/>
          <p:nvPr/>
        </p:nvSpPr>
        <p:spPr>
          <a:xfrm>
            <a:off x="385704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14"/>
          <p:cNvSpPr/>
          <p:nvPr/>
        </p:nvSpPr>
        <p:spPr>
          <a:xfrm>
            <a:off x="385704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8" y="1155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14"/>
          <p:cNvSpPr/>
          <p:nvPr/>
        </p:nvSpPr>
        <p:spPr>
          <a:xfrm>
            <a:off x="385704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7" name="Google Shape;3417;p14"/>
          <p:cNvSpPr/>
          <p:nvPr/>
        </p:nvSpPr>
        <p:spPr>
          <a:xfrm>
            <a:off x="385704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8" name="Google Shape;3418;p14"/>
          <p:cNvSpPr/>
          <p:nvPr/>
        </p:nvSpPr>
        <p:spPr>
          <a:xfrm>
            <a:off x="3857047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14"/>
          <p:cNvSpPr/>
          <p:nvPr/>
        </p:nvSpPr>
        <p:spPr>
          <a:xfrm>
            <a:off x="3819295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14"/>
          <p:cNvSpPr/>
          <p:nvPr/>
        </p:nvSpPr>
        <p:spPr>
          <a:xfrm>
            <a:off x="3819295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1" y="2137"/>
                  <a:pt x="1597" y="2040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14"/>
          <p:cNvSpPr/>
          <p:nvPr/>
        </p:nvSpPr>
        <p:spPr>
          <a:xfrm>
            <a:off x="3819295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2" name="Google Shape;3422;p14"/>
          <p:cNvSpPr/>
          <p:nvPr/>
        </p:nvSpPr>
        <p:spPr>
          <a:xfrm>
            <a:off x="3819295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3" name="Google Shape;3423;p14"/>
          <p:cNvSpPr/>
          <p:nvPr/>
        </p:nvSpPr>
        <p:spPr>
          <a:xfrm>
            <a:off x="3781433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7" y="9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4" name="Google Shape;3424;p14"/>
          <p:cNvSpPr/>
          <p:nvPr/>
        </p:nvSpPr>
        <p:spPr>
          <a:xfrm>
            <a:off x="3781433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74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5" name="Google Shape;3425;p14"/>
          <p:cNvSpPr/>
          <p:nvPr/>
        </p:nvSpPr>
        <p:spPr>
          <a:xfrm>
            <a:off x="378143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6" name="Google Shape;3426;p14"/>
          <p:cNvSpPr/>
          <p:nvPr/>
        </p:nvSpPr>
        <p:spPr>
          <a:xfrm>
            <a:off x="3743669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7" name="Google Shape;3427;p14"/>
          <p:cNvSpPr/>
          <p:nvPr/>
        </p:nvSpPr>
        <p:spPr>
          <a:xfrm>
            <a:off x="3743669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p14"/>
          <p:cNvSpPr/>
          <p:nvPr/>
        </p:nvSpPr>
        <p:spPr>
          <a:xfrm>
            <a:off x="4045642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14"/>
          <p:cNvSpPr/>
          <p:nvPr/>
        </p:nvSpPr>
        <p:spPr>
          <a:xfrm>
            <a:off x="4045642" y="2917082"/>
            <a:ext cx="30887" cy="26404"/>
          </a:xfrm>
          <a:custGeom>
            <a:avLst/>
            <a:gdLst/>
            <a:ahLst/>
            <a:cxnLst/>
            <a:rect l="l" t="t" r="r" b="b"/>
            <a:pathLst>
              <a:path w="2494" h="2132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80"/>
                  <a:pt x="0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7" y="2131"/>
                  <a:pt x="1604" y="2033"/>
                  <a:pt x="1821" y="1814"/>
                </a:cubicBezTo>
                <a:cubicBezTo>
                  <a:pt x="2493" y="1141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0" name="Google Shape;3430;p14"/>
          <p:cNvSpPr/>
          <p:nvPr/>
        </p:nvSpPr>
        <p:spPr>
          <a:xfrm>
            <a:off x="4045642" y="2879331"/>
            <a:ext cx="30887" cy="26392"/>
          </a:xfrm>
          <a:custGeom>
            <a:avLst/>
            <a:gdLst/>
            <a:ahLst/>
            <a:cxnLst/>
            <a:rect l="l" t="t" r="r" b="b"/>
            <a:pathLst>
              <a:path w="2494" h="2131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4" y="2032"/>
                  <a:pt x="1821" y="1813"/>
                </a:cubicBezTo>
                <a:cubicBezTo>
                  <a:pt x="2493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1" name="Google Shape;3431;p14"/>
          <p:cNvSpPr/>
          <p:nvPr/>
        </p:nvSpPr>
        <p:spPr>
          <a:xfrm>
            <a:off x="4007977" y="306811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2" name="Google Shape;3432;p14"/>
          <p:cNvSpPr/>
          <p:nvPr/>
        </p:nvSpPr>
        <p:spPr>
          <a:xfrm>
            <a:off x="4007878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1" y="480"/>
                  <a:pt x="9" y="1073"/>
                </a:cubicBezTo>
                <a:cubicBezTo>
                  <a:pt x="9" y="1715"/>
                  <a:pt x="535" y="2139"/>
                  <a:pt x="1081" y="2139"/>
                </a:cubicBezTo>
                <a:cubicBezTo>
                  <a:pt x="1345" y="2139"/>
                  <a:pt x="1613" y="2040"/>
                  <a:pt x="1830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3" name="Google Shape;3433;p14"/>
          <p:cNvSpPr/>
          <p:nvPr/>
        </p:nvSpPr>
        <p:spPr>
          <a:xfrm>
            <a:off x="400797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Google Shape;3434;p14"/>
          <p:cNvSpPr/>
          <p:nvPr/>
        </p:nvSpPr>
        <p:spPr>
          <a:xfrm>
            <a:off x="400797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14"/>
          <p:cNvSpPr/>
          <p:nvPr/>
        </p:nvSpPr>
        <p:spPr>
          <a:xfrm>
            <a:off x="4007977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Google Shape;3436;p14"/>
          <p:cNvSpPr/>
          <p:nvPr/>
        </p:nvSpPr>
        <p:spPr>
          <a:xfrm>
            <a:off x="400797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Google Shape;3437;p14"/>
          <p:cNvSpPr/>
          <p:nvPr/>
        </p:nvSpPr>
        <p:spPr>
          <a:xfrm>
            <a:off x="3970226" y="306811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Google Shape;3438;p14"/>
          <p:cNvSpPr/>
          <p:nvPr/>
        </p:nvSpPr>
        <p:spPr>
          <a:xfrm>
            <a:off x="3970226" y="3030262"/>
            <a:ext cx="30912" cy="26491"/>
          </a:xfrm>
          <a:custGeom>
            <a:avLst/>
            <a:gdLst/>
            <a:ahLst/>
            <a:cxnLst/>
            <a:rect l="l" t="t" r="r" b="b"/>
            <a:pathLst>
              <a:path w="2496" h="2139" extrusionOk="0">
                <a:moveTo>
                  <a:pt x="1065" y="0"/>
                </a:moveTo>
                <a:cubicBezTo>
                  <a:pt x="472" y="0"/>
                  <a:pt x="0" y="480"/>
                  <a:pt x="0" y="1073"/>
                </a:cubicBezTo>
                <a:cubicBezTo>
                  <a:pt x="0" y="1715"/>
                  <a:pt x="526" y="2139"/>
                  <a:pt x="1073" y="2139"/>
                </a:cubicBezTo>
                <a:cubicBezTo>
                  <a:pt x="1336" y="2139"/>
                  <a:pt x="1604" y="2040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Google Shape;3439;p14"/>
          <p:cNvSpPr/>
          <p:nvPr/>
        </p:nvSpPr>
        <p:spPr>
          <a:xfrm>
            <a:off x="3970226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Google Shape;3440;p14"/>
          <p:cNvSpPr/>
          <p:nvPr/>
        </p:nvSpPr>
        <p:spPr>
          <a:xfrm>
            <a:off x="3970226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p14"/>
          <p:cNvSpPr/>
          <p:nvPr/>
        </p:nvSpPr>
        <p:spPr>
          <a:xfrm>
            <a:off x="3970226" y="291708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2" name="Google Shape;3442;p14"/>
          <p:cNvSpPr/>
          <p:nvPr/>
        </p:nvSpPr>
        <p:spPr>
          <a:xfrm>
            <a:off x="3970226" y="287933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Google Shape;3443;p14"/>
          <p:cNvSpPr/>
          <p:nvPr/>
        </p:nvSpPr>
        <p:spPr>
          <a:xfrm>
            <a:off x="3932462" y="3105777"/>
            <a:ext cx="30826" cy="26491"/>
          </a:xfrm>
          <a:custGeom>
            <a:avLst/>
            <a:gdLst/>
            <a:ahLst/>
            <a:cxnLst/>
            <a:rect l="l" t="t" r="r" b="b"/>
            <a:pathLst>
              <a:path w="2489" h="2139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8" y="2139"/>
                  <a:pt x="1605" y="2041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4" name="Google Shape;3444;p14"/>
          <p:cNvSpPr/>
          <p:nvPr/>
        </p:nvSpPr>
        <p:spPr>
          <a:xfrm>
            <a:off x="3932462" y="306811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Google Shape;3445;p14"/>
          <p:cNvSpPr/>
          <p:nvPr/>
        </p:nvSpPr>
        <p:spPr>
          <a:xfrm>
            <a:off x="3932462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1" y="2139"/>
                  <a:pt x="1610" y="2040"/>
                  <a:pt x="1830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6" name="Google Shape;3446;p14"/>
          <p:cNvSpPr/>
          <p:nvPr/>
        </p:nvSpPr>
        <p:spPr>
          <a:xfrm>
            <a:off x="393246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Google Shape;3447;p14"/>
          <p:cNvSpPr/>
          <p:nvPr/>
        </p:nvSpPr>
        <p:spPr>
          <a:xfrm>
            <a:off x="3932462" y="2954747"/>
            <a:ext cx="30826" cy="26491"/>
          </a:xfrm>
          <a:custGeom>
            <a:avLst/>
            <a:gdLst/>
            <a:ahLst/>
            <a:cxnLst/>
            <a:rect l="l" t="t" r="r" b="b"/>
            <a:pathLst>
              <a:path w="2489" h="2139" extrusionOk="0">
                <a:moveTo>
                  <a:pt x="1066" y="0"/>
                </a:moveTo>
                <a:cubicBezTo>
                  <a:pt x="480" y="8"/>
                  <a:pt x="1" y="488"/>
                  <a:pt x="1" y="1073"/>
                </a:cubicBezTo>
                <a:cubicBezTo>
                  <a:pt x="1" y="1715"/>
                  <a:pt x="527" y="2139"/>
                  <a:pt x="1073" y="2139"/>
                </a:cubicBezTo>
                <a:cubicBezTo>
                  <a:pt x="1337" y="2139"/>
                  <a:pt x="1605" y="2040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8" name="Google Shape;3448;p14"/>
          <p:cNvSpPr/>
          <p:nvPr/>
        </p:nvSpPr>
        <p:spPr>
          <a:xfrm>
            <a:off x="3932462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9" name="Google Shape;3449;p14"/>
          <p:cNvSpPr/>
          <p:nvPr/>
        </p:nvSpPr>
        <p:spPr>
          <a:xfrm>
            <a:off x="393246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0" name="Google Shape;3450;p14"/>
          <p:cNvSpPr/>
          <p:nvPr/>
        </p:nvSpPr>
        <p:spPr>
          <a:xfrm>
            <a:off x="393246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p14"/>
          <p:cNvSpPr/>
          <p:nvPr/>
        </p:nvSpPr>
        <p:spPr>
          <a:xfrm>
            <a:off x="3894711" y="318129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96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p14"/>
          <p:cNvSpPr/>
          <p:nvPr/>
        </p:nvSpPr>
        <p:spPr>
          <a:xfrm>
            <a:off x="3894711" y="3143528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9" y="2134"/>
                  <a:pt x="1078" y="2134"/>
                </a:cubicBezTo>
                <a:cubicBezTo>
                  <a:pt x="1339" y="2134"/>
                  <a:pt x="1606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p14"/>
          <p:cNvSpPr/>
          <p:nvPr/>
        </p:nvSpPr>
        <p:spPr>
          <a:xfrm>
            <a:off x="3894711" y="3105777"/>
            <a:ext cx="30813" cy="26491"/>
          </a:xfrm>
          <a:custGeom>
            <a:avLst/>
            <a:gdLst/>
            <a:ahLst/>
            <a:cxnLst/>
            <a:rect l="l" t="t" r="r" b="b"/>
            <a:pathLst>
              <a:path w="2488" h="2139" extrusionOk="0">
                <a:moveTo>
                  <a:pt x="1065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7" y="2139"/>
                  <a:pt x="1604" y="2041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4" name="Google Shape;3454;p14"/>
          <p:cNvSpPr/>
          <p:nvPr/>
        </p:nvSpPr>
        <p:spPr>
          <a:xfrm>
            <a:off x="3894711" y="306811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5" name="Google Shape;3455;p14"/>
          <p:cNvSpPr/>
          <p:nvPr/>
        </p:nvSpPr>
        <p:spPr>
          <a:xfrm>
            <a:off x="3894711" y="3030262"/>
            <a:ext cx="30912" cy="26491"/>
          </a:xfrm>
          <a:custGeom>
            <a:avLst/>
            <a:gdLst/>
            <a:ahLst/>
            <a:cxnLst/>
            <a:rect l="l" t="t" r="r" b="b"/>
            <a:pathLst>
              <a:path w="2496" h="2139" extrusionOk="0">
                <a:moveTo>
                  <a:pt x="1065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7" y="2139"/>
                </a:cubicBezTo>
                <a:cubicBezTo>
                  <a:pt x="1341" y="2139"/>
                  <a:pt x="1610" y="2040"/>
                  <a:pt x="1829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6" name="Google Shape;3456;p14"/>
          <p:cNvSpPr/>
          <p:nvPr/>
        </p:nvSpPr>
        <p:spPr>
          <a:xfrm>
            <a:off x="3894711" y="299249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7" name="Google Shape;3457;p14"/>
          <p:cNvSpPr/>
          <p:nvPr/>
        </p:nvSpPr>
        <p:spPr>
          <a:xfrm>
            <a:off x="3894711" y="2954747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8" y="2137"/>
                  <a:pt x="1076" y="2137"/>
                </a:cubicBezTo>
                <a:cubicBezTo>
                  <a:pt x="1339" y="2137"/>
                  <a:pt x="1605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Google Shape;3458;p14"/>
          <p:cNvSpPr/>
          <p:nvPr/>
        </p:nvSpPr>
        <p:spPr>
          <a:xfrm>
            <a:off x="3894711" y="291708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p14"/>
          <p:cNvSpPr/>
          <p:nvPr/>
        </p:nvSpPr>
        <p:spPr>
          <a:xfrm>
            <a:off x="3894711" y="287933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p14"/>
          <p:cNvSpPr/>
          <p:nvPr/>
        </p:nvSpPr>
        <p:spPr>
          <a:xfrm>
            <a:off x="3894711" y="2841568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Google Shape;3461;p14"/>
          <p:cNvSpPr/>
          <p:nvPr/>
        </p:nvSpPr>
        <p:spPr>
          <a:xfrm>
            <a:off x="3894711" y="2803817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2" name="Google Shape;3462;p14"/>
          <p:cNvSpPr/>
          <p:nvPr/>
        </p:nvSpPr>
        <p:spPr>
          <a:xfrm>
            <a:off x="3857047" y="325670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8" y="1155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3" name="Google Shape;3463;p14"/>
          <p:cNvSpPr/>
          <p:nvPr/>
        </p:nvSpPr>
        <p:spPr>
          <a:xfrm>
            <a:off x="3857047" y="321904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4" name="Google Shape;3464;p14"/>
          <p:cNvSpPr/>
          <p:nvPr/>
        </p:nvSpPr>
        <p:spPr>
          <a:xfrm>
            <a:off x="3857047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47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5" name="Google Shape;3465;p14"/>
          <p:cNvSpPr/>
          <p:nvPr/>
        </p:nvSpPr>
        <p:spPr>
          <a:xfrm>
            <a:off x="385704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p14"/>
          <p:cNvSpPr/>
          <p:nvPr/>
        </p:nvSpPr>
        <p:spPr>
          <a:xfrm>
            <a:off x="3856948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7" y="2139"/>
                  <a:pt x="1605" y="2041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p14"/>
          <p:cNvSpPr/>
          <p:nvPr/>
        </p:nvSpPr>
        <p:spPr>
          <a:xfrm>
            <a:off x="3856948" y="306811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8" name="Google Shape;3468;p14"/>
          <p:cNvSpPr/>
          <p:nvPr/>
        </p:nvSpPr>
        <p:spPr>
          <a:xfrm>
            <a:off x="3856948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1" y="2139"/>
                  <a:pt x="1610" y="2040"/>
                  <a:pt x="1830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Google Shape;3469;p14"/>
          <p:cNvSpPr/>
          <p:nvPr/>
        </p:nvSpPr>
        <p:spPr>
          <a:xfrm>
            <a:off x="385704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p14"/>
          <p:cNvSpPr/>
          <p:nvPr/>
        </p:nvSpPr>
        <p:spPr>
          <a:xfrm>
            <a:off x="385704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8" y="1154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1" name="Google Shape;3471;p14"/>
          <p:cNvSpPr/>
          <p:nvPr/>
        </p:nvSpPr>
        <p:spPr>
          <a:xfrm>
            <a:off x="3856948" y="291708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2" name="Google Shape;3472;p14"/>
          <p:cNvSpPr/>
          <p:nvPr/>
        </p:nvSpPr>
        <p:spPr>
          <a:xfrm>
            <a:off x="3856948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3" name="Google Shape;3473;p14"/>
          <p:cNvSpPr/>
          <p:nvPr/>
        </p:nvSpPr>
        <p:spPr>
          <a:xfrm>
            <a:off x="3856948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4" name="Google Shape;3474;p14"/>
          <p:cNvSpPr/>
          <p:nvPr/>
        </p:nvSpPr>
        <p:spPr>
          <a:xfrm>
            <a:off x="3856948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54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5" name="Google Shape;3475;p14"/>
          <p:cNvSpPr/>
          <p:nvPr/>
        </p:nvSpPr>
        <p:spPr>
          <a:xfrm>
            <a:off x="3856948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55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6" name="Google Shape;3476;p14"/>
          <p:cNvSpPr/>
          <p:nvPr/>
        </p:nvSpPr>
        <p:spPr>
          <a:xfrm>
            <a:off x="3819295" y="329445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7" name="Google Shape;3477;p14"/>
          <p:cNvSpPr/>
          <p:nvPr/>
        </p:nvSpPr>
        <p:spPr>
          <a:xfrm>
            <a:off x="3819295" y="325670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1" y="2137"/>
                  <a:pt x="1597" y="2040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8" name="Google Shape;3478;p14"/>
          <p:cNvSpPr/>
          <p:nvPr/>
        </p:nvSpPr>
        <p:spPr>
          <a:xfrm>
            <a:off x="3819295" y="321904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9" name="Google Shape;3479;p14"/>
          <p:cNvSpPr/>
          <p:nvPr/>
        </p:nvSpPr>
        <p:spPr>
          <a:xfrm>
            <a:off x="3819295" y="318129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1"/>
                </a:cubicBezTo>
                <a:cubicBezTo>
                  <a:pt x="2488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0" name="Google Shape;3480;p14"/>
          <p:cNvSpPr/>
          <p:nvPr/>
        </p:nvSpPr>
        <p:spPr>
          <a:xfrm>
            <a:off x="3819295" y="314352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10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1" name="Google Shape;3481;p14"/>
          <p:cNvSpPr/>
          <p:nvPr/>
        </p:nvSpPr>
        <p:spPr>
          <a:xfrm>
            <a:off x="3819184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1" y="0"/>
                  <a:pt x="1" y="480"/>
                  <a:pt x="9" y="1073"/>
                </a:cubicBezTo>
                <a:cubicBezTo>
                  <a:pt x="9" y="1715"/>
                  <a:pt x="531" y="2139"/>
                  <a:pt x="1078" y="2139"/>
                </a:cubicBezTo>
                <a:cubicBezTo>
                  <a:pt x="1342" y="2139"/>
                  <a:pt x="1611" y="2041"/>
                  <a:pt x="1830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2" name="Google Shape;3482;p14"/>
          <p:cNvSpPr/>
          <p:nvPr/>
        </p:nvSpPr>
        <p:spPr>
          <a:xfrm>
            <a:off x="3819295" y="306811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3" name="Google Shape;3483;p14"/>
          <p:cNvSpPr/>
          <p:nvPr/>
        </p:nvSpPr>
        <p:spPr>
          <a:xfrm>
            <a:off x="3819184" y="3030262"/>
            <a:ext cx="31024" cy="26491"/>
          </a:xfrm>
          <a:custGeom>
            <a:avLst/>
            <a:gdLst/>
            <a:ahLst/>
            <a:cxnLst/>
            <a:rect l="l" t="t" r="r" b="b"/>
            <a:pathLst>
              <a:path w="2505" h="2139" extrusionOk="0">
                <a:moveTo>
                  <a:pt x="1074" y="0"/>
                </a:moveTo>
                <a:cubicBezTo>
                  <a:pt x="481" y="0"/>
                  <a:pt x="1" y="480"/>
                  <a:pt x="9" y="1073"/>
                </a:cubicBezTo>
                <a:cubicBezTo>
                  <a:pt x="9" y="1715"/>
                  <a:pt x="535" y="2139"/>
                  <a:pt x="1082" y="2139"/>
                </a:cubicBezTo>
                <a:cubicBezTo>
                  <a:pt x="1345" y="2139"/>
                  <a:pt x="1613" y="2040"/>
                  <a:pt x="1830" y="1821"/>
                </a:cubicBezTo>
                <a:cubicBezTo>
                  <a:pt x="2505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4" name="Google Shape;3484;p14"/>
          <p:cNvSpPr/>
          <p:nvPr/>
        </p:nvSpPr>
        <p:spPr>
          <a:xfrm>
            <a:off x="3819295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5" name="Google Shape;3485;p14"/>
          <p:cNvSpPr/>
          <p:nvPr/>
        </p:nvSpPr>
        <p:spPr>
          <a:xfrm>
            <a:off x="3819295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6" name="Google Shape;3486;p14"/>
          <p:cNvSpPr/>
          <p:nvPr/>
        </p:nvSpPr>
        <p:spPr>
          <a:xfrm>
            <a:off x="3819295" y="291708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p14"/>
          <p:cNvSpPr/>
          <p:nvPr/>
        </p:nvSpPr>
        <p:spPr>
          <a:xfrm>
            <a:off x="3819295" y="287933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p14"/>
          <p:cNvSpPr/>
          <p:nvPr/>
        </p:nvSpPr>
        <p:spPr>
          <a:xfrm>
            <a:off x="3819295" y="284156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9" name="Google Shape;3489;p14"/>
          <p:cNvSpPr/>
          <p:nvPr/>
        </p:nvSpPr>
        <p:spPr>
          <a:xfrm>
            <a:off x="3819221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8"/>
                  <a:pt x="6" y="480"/>
                  <a:pt x="6" y="1065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4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0" name="Google Shape;3490;p14"/>
          <p:cNvSpPr/>
          <p:nvPr/>
        </p:nvSpPr>
        <p:spPr>
          <a:xfrm>
            <a:off x="3819221" y="2766053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40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1" name="Google Shape;3491;p14"/>
          <p:cNvSpPr/>
          <p:nvPr/>
        </p:nvSpPr>
        <p:spPr>
          <a:xfrm>
            <a:off x="3819295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2"/>
                  <a:pt x="1813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2" name="Google Shape;3492;p14"/>
          <p:cNvSpPr/>
          <p:nvPr/>
        </p:nvSpPr>
        <p:spPr>
          <a:xfrm>
            <a:off x="3819295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3" name="Google Shape;3493;p14"/>
          <p:cNvSpPr/>
          <p:nvPr/>
        </p:nvSpPr>
        <p:spPr>
          <a:xfrm>
            <a:off x="3781433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4" name="Google Shape;3494;p14"/>
          <p:cNvSpPr/>
          <p:nvPr/>
        </p:nvSpPr>
        <p:spPr>
          <a:xfrm>
            <a:off x="3781433" y="329445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5" name="Google Shape;3495;p14"/>
          <p:cNvSpPr/>
          <p:nvPr/>
        </p:nvSpPr>
        <p:spPr>
          <a:xfrm>
            <a:off x="3781433" y="325670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74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6" name="Google Shape;3496;p14"/>
          <p:cNvSpPr/>
          <p:nvPr/>
        </p:nvSpPr>
        <p:spPr>
          <a:xfrm>
            <a:off x="3781433" y="321904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7" name="Google Shape;3497;p14"/>
          <p:cNvSpPr/>
          <p:nvPr/>
        </p:nvSpPr>
        <p:spPr>
          <a:xfrm>
            <a:off x="3781433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8" name="Google Shape;3498;p14"/>
          <p:cNvSpPr/>
          <p:nvPr/>
        </p:nvSpPr>
        <p:spPr>
          <a:xfrm>
            <a:off x="3781433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9" name="Google Shape;3499;p14"/>
          <p:cNvSpPr/>
          <p:nvPr/>
        </p:nvSpPr>
        <p:spPr>
          <a:xfrm>
            <a:off x="3781433" y="3105777"/>
            <a:ext cx="30826" cy="26491"/>
          </a:xfrm>
          <a:custGeom>
            <a:avLst/>
            <a:gdLst/>
            <a:ahLst/>
            <a:cxnLst/>
            <a:rect l="l" t="t" r="r" b="b"/>
            <a:pathLst>
              <a:path w="2489" h="2139" extrusionOk="0">
                <a:moveTo>
                  <a:pt x="1074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7" y="2139"/>
                  <a:pt x="1605" y="2041"/>
                  <a:pt x="1821" y="1821"/>
                </a:cubicBezTo>
                <a:cubicBezTo>
                  <a:pt x="2488" y="1146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0" name="Google Shape;3500;p14"/>
          <p:cNvSpPr/>
          <p:nvPr/>
        </p:nvSpPr>
        <p:spPr>
          <a:xfrm>
            <a:off x="3781433" y="306811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1" name="Google Shape;3501;p14"/>
          <p:cNvSpPr/>
          <p:nvPr/>
        </p:nvSpPr>
        <p:spPr>
          <a:xfrm>
            <a:off x="3781433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7" y="2139"/>
                </a:cubicBezTo>
                <a:cubicBezTo>
                  <a:pt x="1341" y="2139"/>
                  <a:pt x="1610" y="2040"/>
                  <a:pt x="1830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2" name="Google Shape;3502;p14"/>
          <p:cNvSpPr/>
          <p:nvPr/>
        </p:nvSpPr>
        <p:spPr>
          <a:xfrm>
            <a:off x="3781433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3" name="Google Shape;3503;p14"/>
          <p:cNvSpPr/>
          <p:nvPr/>
        </p:nvSpPr>
        <p:spPr>
          <a:xfrm>
            <a:off x="3781433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74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4" name="Google Shape;3504;p14"/>
          <p:cNvSpPr/>
          <p:nvPr/>
        </p:nvSpPr>
        <p:spPr>
          <a:xfrm>
            <a:off x="3781433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5" name="Google Shape;3505;p14"/>
          <p:cNvSpPr/>
          <p:nvPr/>
        </p:nvSpPr>
        <p:spPr>
          <a:xfrm>
            <a:off x="3781433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6" name="Google Shape;3506;p14"/>
          <p:cNvSpPr/>
          <p:nvPr/>
        </p:nvSpPr>
        <p:spPr>
          <a:xfrm>
            <a:off x="3781433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7" name="Google Shape;3507;p14"/>
          <p:cNvSpPr/>
          <p:nvPr/>
        </p:nvSpPr>
        <p:spPr>
          <a:xfrm>
            <a:off x="3781433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8" name="Google Shape;3508;p14"/>
          <p:cNvSpPr/>
          <p:nvPr/>
        </p:nvSpPr>
        <p:spPr>
          <a:xfrm>
            <a:off x="3781433" y="2766053"/>
            <a:ext cx="30925" cy="26503"/>
          </a:xfrm>
          <a:custGeom>
            <a:avLst/>
            <a:gdLst/>
            <a:ahLst/>
            <a:cxnLst/>
            <a:rect l="l" t="t" r="r" b="b"/>
            <a:pathLst>
              <a:path w="2497" h="2140" extrusionOk="0">
                <a:moveTo>
                  <a:pt x="1074" y="1"/>
                </a:moveTo>
                <a:cubicBezTo>
                  <a:pt x="480" y="9"/>
                  <a:pt x="9" y="480"/>
                  <a:pt x="0" y="1066"/>
                </a:cubicBezTo>
                <a:cubicBezTo>
                  <a:pt x="0" y="1711"/>
                  <a:pt x="529" y="2140"/>
                  <a:pt x="1079" y="2140"/>
                </a:cubicBezTo>
                <a:cubicBezTo>
                  <a:pt x="1339" y="2140"/>
                  <a:pt x="1605" y="2044"/>
                  <a:pt x="1821" y="1830"/>
                </a:cubicBezTo>
                <a:cubicBezTo>
                  <a:pt x="2496" y="1155"/>
                  <a:pt x="2017" y="9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9" name="Google Shape;3509;p14"/>
          <p:cNvSpPr/>
          <p:nvPr/>
        </p:nvSpPr>
        <p:spPr>
          <a:xfrm>
            <a:off x="3781433" y="2728401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74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5"/>
                  <a:pt x="528" y="2131"/>
                  <a:pt x="1078" y="2131"/>
                </a:cubicBezTo>
                <a:cubicBezTo>
                  <a:pt x="1339" y="2131"/>
                  <a:pt x="1604" y="2036"/>
                  <a:pt x="1821" y="1821"/>
                </a:cubicBezTo>
                <a:cubicBezTo>
                  <a:pt x="2488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0" name="Google Shape;3510;p14"/>
          <p:cNvSpPr/>
          <p:nvPr/>
        </p:nvSpPr>
        <p:spPr>
          <a:xfrm>
            <a:off x="378143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1" name="Google Shape;3511;p14"/>
          <p:cNvSpPr/>
          <p:nvPr/>
        </p:nvSpPr>
        <p:spPr>
          <a:xfrm>
            <a:off x="378143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2" name="Google Shape;3512;p14"/>
          <p:cNvSpPr/>
          <p:nvPr/>
        </p:nvSpPr>
        <p:spPr>
          <a:xfrm>
            <a:off x="378143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9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3" name="Google Shape;3513;p14"/>
          <p:cNvSpPr/>
          <p:nvPr/>
        </p:nvSpPr>
        <p:spPr>
          <a:xfrm>
            <a:off x="3743669" y="344538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4" name="Google Shape;3514;p14"/>
          <p:cNvSpPr/>
          <p:nvPr/>
        </p:nvSpPr>
        <p:spPr>
          <a:xfrm>
            <a:off x="3743669" y="333222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5" name="Google Shape;3515;p14"/>
          <p:cNvSpPr/>
          <p:nvPr/>
        </p:nvSpPr>
        <p:spPr>
          <a:xfrm>
            <a:off x="3743669" y="329445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6" name="Google Shape;3516;p14"/>
          <p:cNvSpPr/>
          <p:nvPr/>
        </p:nvSpPr>
        <p:spPr>
          <a:xfrm>
            <a:off x="3743669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p14"/>
          <p:cNvSpPr/>
          <p:nvPr/>
        </p:nvSpPr>
        <p:spPr>
          <a:xfrm>
            <a:off x="3743669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8" name="Google Shape;3518;p14"/>
          <p:cNvSpPr/>
          <p:nvPr/>
        </p:nvSpPr>
        <p:spPr>
          <a:xfrm>
            <a:off x="3743669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9" name="Google Shape;3519;p14"/>
          <p:cNvSpPr/>
          <p:nvPr/>
        </p:nvSpPr>
        <p:spPr>
          <a:xfrm>
            <a:off x="3743669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0" name="Google Shape;3520;p14"/>
          <p:cNvSpPr/>
          <p:nvPr/>
        </p:nvSpPr>
        <p:spPr>
          <a:xfrm>
            <a:off x="3743669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8" y="2139"/>
                  <a:pt x="1605" y="2041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1" name="Google Shape;3521;p14"/>
          <p:cNvSpPr/>
          <p:nvPr/>
        </p:nvSpPr>
        <p:spPr>
          <a:xfrm>
            <a:off x="3743669" y="306811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8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2" name="Google Shape;3522;p14"/>
          <p:cNvSpPr/>
          <p:nvPr/>
        </p:nvSpPr>
        <p:spPr>
          <a:xfrm>
            <a:off x="3743669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2" y="2139"/>
                  <a:pt x="1611" y="2040"/>
                  <a:pt x="1830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3" name="Google Shape;3523;p14"/>
          <p:cNvSpPr/>
          <p:nvPr/>
        </p:nvSpPr>
        <p:spPr>
          <a:xfrm>
            <a:off x="3743669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4" name="Google Shape;3524;p14"/>
          <p:cNvSpPr/>
          <p:nvPr/>
        </p:nvSpPr>
        <p:spPr>
          <a:xfrm>
            <a:off x="3743669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5" name="Google Shape;3525;p14"/>
          <p:cNvSpPr/>
          <p:nvPr/>
        </p:nvSpPr>
        <p:spPr>
          <a:xfrm>
            <a:off x="3743669" y="291708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8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6" name="Google Shape;3526;p14"/>
          <p:cNvSpPr/>
          <p:nvPr/>
        </p:nvSpPr>
        <p:spPr>
          <a:xfrm>
            <a:off x="3743669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7" name="Google Shape;3527;p14"/>
          <p:cNvSpPr/>
          <p:nvPr/>
        </p:nvSpPr>
        <p:spPr>
          <a:xfrm>
            <a:off x="3743669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8" name="Google Shape;3528;p14"/>
          <p:cNvSpPr/>
          <p:nvPr/>
        </p:nvSpPr>
        <p:spPr>
          <a:xfrm>
            <a:off x="3743669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9" name="Google Shape;3529;p14"/>
          <p:cNvSpPr/>
          <p:nvPr/>
        </p:nvSpPr>
        <p:spPr>
          <a:xfrm>
            <a:off x="3743669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0" name="Google Shape;3530;p14"/>
          <p:cNvSpPr/>
          <p:nvPr/>
        </p:nvSpPr>
        <p:spPr>
          <a:xfrm>
            <a:off x="3743669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1" name="Google Shape;3531;p14"/>
          <p:cNvSpPr/>
          <p:nvPr/>
        </p:nvSpPr>
        <p:spPr>
          <a:xfrm>
            <a:off x="3743669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2" name="Google Shape;3532;p14"/>
          <p:cNvSpPr/>
          <p:nvPr/>
        </p:nvSpPr>
        <p:spPr>
          <a:xfrm>
            <a:off x="3743669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3" name="Google Shape;3533;p14"/>
          <p:cNvSpPr/>
          <p:nvPr/>
        </p:nvSpPr>
        <p:spPr>
          <a:xfrm>
            <a:off x="3743669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4" name="Google Shape;3534;p14"/>
          <p:cNvSpPr/>
          <p:nvPr/>
        </p:nvSpPr>
        <p:spPr>
          <a:xfrm>
            <a:off x="3743669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5" name="Google Shape;3535;p14"/>
          <p:cNvSpPr/>
          <p:nvPr/>
        </p:nvSpPr>
        <p:spPr>
          <a:xfrm>
            <a:off x="3743669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6" name="Google Shape;3536;p14"/>
          <p:cNvSpPr/>
          <p:nvPr/>
        </p:nvSpPr>
        <p:spPr>
          <a:xfrm>
            <a:off x="3743669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7" name="Google Shape;3537;p14"/>
          <p:cNvSpPr/>
          <p:nvPr/>
        </p:nvSpPr>
        <p:spPr>
          <a:xfrm>
            <a:off x="3743669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8" name="Google Shape;3538;p14"/>
          <p:cNvSpPr/>
          <p:nvPr/>
        </p:nvSpPr>
        <p:spPr>
          <a:xfrm>
            <a:off x="3743669" y="1671690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9" name="Google Shape;3539;p14"/>
          <p:cNvSpPr/>
          <p:nvPr/>
        </p:nvSpPr>
        <p:spPr>
          <a:xfrm>
            <a:off x="3706017" y="344538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0" name="Google Shape;3540;p14"/>
          <p:cNvSpPr/>
          <p:nvPr/>
        </p:nvSpPr>
        <p:spPr>
          <a:xfrm>
            <a:off x="3706017" y="340773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1" name="Google Shape;3541;p14"/>
          <p:cNvSpPr/>
          <p:nvPr/>
        </p:nvSpPr>
        <p:spPr>
          <a:xfrm>
            <a:off x="3706017" y="3369973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2" name="Google Shape;3542;p14"/>
          <p:cNvSpPr/>
          <p:nvPr/>
        </p:nvSpPr>
        <p:spPr>
          <a:xfrm>
            <a:off x="3706017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7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3" name="Google Shape;3543;p14"/>
          <p:cNvSpPr/>
          <p:nvPr/>
        </p:nvSpPr>
        <p:spPr>
          <a:xfrm>
            <a:off x="3706017" y="329445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4" name="Google Shape;3544;p14"/>
          <p:cNvSpPr/>
          <p:nvPr/>
        </p:nvSpPr>
        <p:spPr>
          <a:xfrm>
            <a:off x="3706017" y="325670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55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p14"/>
          <p:cNvSpPr/>
          <p:nvPr/>
        </p:nvSpPr>
        <p:spPr>
          <a:xfrm>
            <a:off x="3706017" y="321904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6" name="Google Shape;3546;p14"/>
          <p:cNvSpPr/>
          <p:nvPr/>
        </p:nvSpPr>
        <p:spPr>
          <a:xfrm>
            <a:off x="370601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7" name="Google Shape;3547;p14"/>
          <p:cNvSpPr/>
          <p:nvPr/>
        </p:nvSpPr>
        <p:spPr>
          <a:xfrm>
            <a:off x="370601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8" name="Google Shape;3548;p14"/>
          <p:cNvSpPr/>
          <p:nvPr/>
        </p:nvSpPr>
        <p:spPr>
          <a:xfrm>
            <a:off x="3706017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9" name="Google Shape;3549;p14"/>
          <p:cNvSpPr/>
          <p:nvPr/>
        </p:nvSpPr>
        <p:spPr>
          <a:xfrm>
            <a:off x="370601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0" name="Google Shape;3550;p14"/>
          <p:cNvSpPr/>
          <p:nvPr/>
        </p:nvSpPr>
        <p:spPr>
          <a:xfrm>
            <a:off x="3705943" y="2841568"/>
            <a:ext cx="30900" cy="26429"/>
          </a:xfrm>
          <a:custGeom>
            <a:avLst/>
            <a:gdLst/>
            <a:ahLst/>
            <a:cxnLst/>
            <a:rect l="l" t="t" r="r" b="b"/>
            <a:pathLst>
              <a:path w="2495" h="2134" extrusionOk="0">
                <a:moveTo>
                  <a:pt x="1071" y="1"/>
                </a:moveTo>
                <a:cubicBezTo>
                  <a:pt x="478" y="1"/>
                  <a:pt x="6" y="480"/>
                  <a:pt x="6" y="1066"/>
                </a:cubicBezTo>
                <a:cubicBezTo>
                  <a:pt x="1" y="1709"/>
                  <a:pt x="528" y="2134"/>
                  <a:pt x="1076" y="2134"/>
                </a:cubicBezTo>
                <a:cubicBezTo>
                  <a:pt x="1338" y="2134"/>
                  <a:pt x="1604" y="2037"/>
                  <a:pt x="1819" y="1822"/>
                </a:cubicBezTo>
                <a:cubicBezTo>
                  <a:pt x="2494" y="1147"/>
                  <a:pt x="2014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1" name="Google Shape;3551;p14"/>
          <p:cNvSpPr/>
          <p:nvPr/>
        </p:nvSpPr>
        <p:spPr>
          <a:xfrm>
            <a:off x="3705943" y="2803817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1" y="0"/>
                </a:moveTo>
                <a:cubicBezTo>
                  <a:pt x="478" y="8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54"/>
                  <a:pt x="2023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2" name="Google Shape;3552;p14"/>
          <p:cNvSpPr/>
          <p:nvPr/>
        </p:nvSpPr>
        <p:spPr>
          <a:xfrm>
            <a:off x="3705943" y="2766053"/>
            <a:ext cx="30900" cy="26478"/>
          </a:xfrm>
          <a:custGeom>
            <a:avLst/>
            <a:gdLst/>
            <a:ahLst/>
            <a:cxnLst/>
            <a:rect l="l" t="t" r="r" b="b"/>
            <a:pathLst>
              <a:path w="2495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40"/>
                  <a:pt x="1819" y="1822"/>
                </a:cubicBezTo>
                <a:cubicBezTo>
                  <a:pt x="2494" y="1155"/>
                  <a:pt x="2023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3" name="Google Shape;3553;p14"/>
          <p:cNvSpPr/>
          <p:nvPr/>
        </p:nvSpPr>
        <p:spPr>
          <a:xfrm>
            <a:off x="3706017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4" name="Google Shape;3554;p14"/>
          <p:cNvSpPr/>
          <p:nvPr/>
        </p:nvSpPr>
        <p:spPr>
          <a:xfrm>
            <a:off x="3706017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5" name="Google Shape;3555;p14"/>
          <p:cNvSpPr/>
          <p:nvPr/>
        </p:nvSpPr>
        <p:spPr>
          <a:xfrm>
            <a:off x="3706017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6" name="Google Shape;3556;p14"/>
          <p:cNvSpPr/>
          <p:nvPr/>
        </p:nvSpPr>
        <p:spPr>
          <a:xfrm>
            <a:off x="370601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7" name="Google Shape;3557;p14"/>
          <p:cNvSpPr/>
          <p:nvPr/>
        </p:nvSpPr>
        <p:spPr>
          <a:xfrm>
            <a:off x="370601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8" name="Google Shape;3558;p14"/>
          <p:cNvSpPr/>
          <p:nvPr/>
        </p:nvSpPr>
        <p:spPr>
          <a:xfrm>
            <a:off x="370601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9" name="Google Shape;3559;p14"/>
          <p:cNvSpPr/>
          <p:nvPr/>
        </p:nvSpPr>
        <p:spPr>
          <a:xfrm>
            <a:off x="370601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0" name="Google Shape;3560;p14"/>
          <p:cNvSpPr/>
          <p:nvPr/>
        </p:nvSpPr>
        <p:spPr>
          <a:xfrm>
            <a:off x="370601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1" name="Google Shape;3561;p14"/>
          <p:cNvSpPr/>
          <p:nvPr/>
        </p:nvSpPr>
        <p:spPr>
          <a:xfrm>
            <a:off x="370601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2" name="Google Shape;3562;p14"/>
          <p:cNvSpPr/>
          <p:nvPr/>
        </p:nvSpPr>
        <p:spPr>
          <a:xfrm>
            <a:off x="370601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3" name="Google Shape;3563;p14"/>
          <p:cNvSpPr/>
          <p:nvPr/>
        </p:nvSpPr>
        <p:spPr>
          <a:xfrm>
            <a:off x="370601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4" name="Google Shape;3564;p14"/>
          <p:cNvSpPr/>
          <p:nvPr/>
        </p:nvSpPr>
        <p:spPr>
          <a:xfrm>
            <a:off x="370601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5" name="Google Shape;3565;p14"/>
          <p:cNvSpPr/>
          <p:nvPr/>
        </p:nvSpPr>
        <p:spPr>
          <a:xfrm>
            <a:off x="370601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6" name="Google Shape;3566;p14"/>
          <p:cNvSpPr/>
          <p:nvPr/>
        </p:nvSpPr>
        <p:spPr>
          <a:xfrm>
            <a:off x="3706017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7" name="Google Shape;3567;p14"/>
          <p:cNvSpPr/>
          <p:nvPr/>
        </p:nvSpPr>
        <p:spPr>
          <a:xfrm>
            <a:off x="3668254" y="340773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3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8" name="Google Shape;3568;p14"/>
          <p:cNvSpPr/>
          <p:nvPr/>
        </p:nvSpPr>
        <p:spPr>
          <a:xfrm>
            <a:off x="3668254" y="3369973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9" name="Google Shape;3569;p14"/>
          <p:cNvSpPr/>
          <p:nvPr/>
        </p:nvSpPr>
        <p:spPr>
          <a:xfrm>
            <a:off x="3668254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0" name="Google Shape;3570;p14"/>
          <p:cNvSpPr/>
          <p:nvPr/>
        </p:nvSpPr>
        <p:spPr>
          <a:xfrm>
            <a:off x="3668254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8"/>
                  <a:pt x="1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p14"/>
          <p:cNvSpPr/>
          <p:nvPr/>
        </p:nvSpPr>
        <p:spPr>
          <a:xfrm>
            <a:off x="3668254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2" name="Google Shape;3572;p14"/>
          <p:cNvSpPr/>
          <p:nvPr/>
        </p:nvSpPr>
        <p:spPr>
          <a:xfrm>
            <a:off x="3668254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3" name="Google Shape;3573;p14"/>
          <p:cNvSpPr/>
          <p:nvPr/>
        </p:nvSpPr>
        <p:spPr>
          <a:xfrm>
            <a:off x="3668254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4" name="Google Shape;3574;p14"/>
          <p:cNvSpPr/>
          <p:nvPr/>
        </p:nvSpPr>
        <p:spPr>
          <a:xfrm>
            <a:off x="3668192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8"/>
                  <a:pt x="6" y="480"/>
                  <a:pt x="6" y="1065"/>
                </a:cubicBezTo>
                <a:cubicBezTo>
                  <a:pt x="0" y="1709"/>
                  <a:pt x="528" y="2137"/>
                  <a:pt x="1075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p14"/>
          <p:cNvSpPr/>
          <p:nvPr/>
        </p:nvSpPr>
        <p:spPr>
          <a:xfrm>
            <a:off x="3668192" y="2766053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0" y="1709"/>
                  <a:pt x="528" y="2137"/>
                  <a:pt x="1075" y="2137"/>
                </a:cubicBezTo>
                <a:cubicBezTo>
                  <a:pt x="1337" y="2137"/>
                  <a:pt x="1603" y="2040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6" name="Google Shape;3576;p14"/>
          <p:cNvSpPr/>
          <p:nvPr/>
        </p:nvSpPr>
        <p:spPr>
          <a:xfrm>
            <a:off x="3668254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7" name="Google Shape;3577;p14"/>
          <p:cNvSpPr/>
          <p:nvPr/>
        </p:nvSpPr>
        <p:spPr>
          <a:xfrm>
            <a:off x="3668254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8" name="Google Shape;3578;p14"/>
          <p:cNvSpPr/>
          <p:nvPr/>
        </p:nvSpPr>
        <p:spPr>
          <a:xfrm>
            <a:off x="3668254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9" name="Google Shape;3579;p14"/>
          <p:cNvSpPr/>
          <p:nvPr/>
        </p:nvSpPr>
        <p:spPr>
          <a:xfrm>
            <a:off x="3668254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0" name="Google Shape;3580;p14"/>
          <p:cNvSpPr/>
          <p:nvPr/>
        </p:nvSpPr>
        <p:spPr>
          <a:xfrm>
            <a:off x="3668254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1" name="Google Shape;3581;p14"/>
          <p:cNvSpPr/>
          <p:nvPr/>
        </p:nvSpPr>
        <p:spPr>
          <a:xfrm>
            <a:off x="3668254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2" name="Google Shape;3582;p14"/>
          <p:cNvSpPr/>
          <p:nvPr/>
        </p:nvSpPr>
        <p:spPr>
          <a:xfrm>
            <a:off x="3668254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3" name="Google Shape;3583;p14"/>
          <p:cNvSpPr/>
          <p:nvPr/>
        </p:nvSpPr>
        <p:spPr>
          <a:xfrm>
            <a:off x="3668254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4" name="Google Shape;3584;p14"/>
          <p:cNvSpPr/>
          <p:nvPr/>
        </p:nvSpPr>
        <p:spPr>
          <a:xfrm>
            <a:off x="3668254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5" name="Google Shape;3585;p14"/>
          <p:cNvSpPr/>
          <p:nvPr/>
        </p:nvSpPr>
        <p:spPr>
          <a:xfrm>
            <a:off x="3668254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6" name="Google Shape;3586;p14"/>
          <p:cNvSpPr/>
          <p:nvPr/>
        </p:nvSpPr>
        <p:spPr>
          <a:xfrm>
            <a:off x="3668254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7" name="Google Shape;3587;p14"/>
          <p:cNvSpPr/>
          <p:nvPr/>
        </p:nvSpPr>
        <p:spPr>
          <a:xfrm>
            <a:off x="3668254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p14"/>
          <p:cNvSpPr/>
          <p:nvPr/>
        </p:nvSpPr>
        <p:spPr>
          <a:xfrm>
            <a:off x="3668254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p14"/>
          <p:cNvSpPr/>
          <p:nvPr/>
        </p:nvSpPr>
        <p:spPr>
          <a:xfrm>
            <a:off x="3668254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0" name="Google Shape;3590;p14"/>
          <p:cNvSpPr/>
          <p:nvPr/>
        </p:nvSpPr>
        <p:spPr>
          <a:xfrm>
            <a:off x="3668254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1" name="Google Shape;3591;p14"/>
          <p:cNvSpPr/>
          <p:nvPr/>
        </p:nvSpPr>
        <p:spPr>
          <a:xfrm>
            <a:off x="3668254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2" name="Google Shape;3592;p14"/>
          <p:cNvSpPr/>
          <p:nvPr/>
        </p:nvSpPr>
        <p:spPr>
          <a:xfrm>
            <a:off x="3668254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3" name="Google Shape;3593;p14"/>
          <p:cNvSpPr/>
          <p:nvPr/>
        </p:nvSpPr>
        <p:spPr>
          <a:xfrm>
            <a:off x="3630502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4" name="Google Shape;3594;p14"/>
          <p:cNvSpPr/>
          <p:nvPr/>
        </p:nvSpPr>
        <p:spPr>
          <a:xfrm>
            <a:off x="363050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5" name="Google Shape;3595;p14"/>
          <p:cNvSpPr/>
          <p:nvPr/>
        </p:nvSpPr>
        <p:spPr>
          <a:xfrm>
            <a:off x="363050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6" name="Google Shape;3596;p14"/>
          <p:cNvSpPr/>
          <p:nvPr/>
        </p:nvSpPr>
        <p:spPr>
          <a:xfrm>
            <a:off x="3630502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7" name="Google Shape;3597;p14"/>
          <p:cNvSpPr/>
          <p:nvPr/>
        </p:nvSpPr>
        <p:spPr>
          <a:xfrm>
            <a:off x="3630502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8" name="Google Shape;3598;p14"/>
          <p:cNvSpPr/>
          <p:nvPr/>
        </p:nvSpPr>
        <p:spPr>
          <a:xfrm>
            <a:off x="3630502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9" name="Google Shape;3599;p14"/>
          <p:cNvSpPr/>
          <p:nvPr/>
        </p:nvSpPr>
        <p:spPr>
          <a:xfrm>
            <a:off x="3630502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0" name="Google Shape;3600;p14"/>
          <p:cNvSpPr/>
          <p:nvPr/>
        </p:nvSpPr>
        <p:spPr>
          <a:xfrm>
            <a:off x="3630502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1" name="Google Shape;3601;p14"/>
          <p:cNvSpPr/>
          <p:nvPr/>
        </p:nvSpPr>
        <p:spPr>
          <a:xfrm>
            <a:off x="363050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2" name="Google Shape;3602;p14"/>
          <p:cNvSpPr/>
          <p:nvPr/>
        </p:nvSpPr>
        <p:spPr>
          <a:xfrm>
            <a:off x="363050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3" name="Google Shape;3603;p14"/>
          <p:cNvSpPr/>
          <p:nvPr/>
        </p:nvSpPr>
        <p:spPr>
          <a:xfrm>
            <a:off x="363050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30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4" name="Google Shape;3604;p14"/>
          <p:cNvSpPr/>
          <p:nvPr/>
        </p:nvSpPr>
        <p:spPr>
          <a:xfrm>
            <a:off x="3630502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p14"/>
          <p:cNvSpPr/>
          <p:nvPr/>
        </p:nvSpPr>
        <p:spPr>
          <a:xfrm>
            <a:off x="3630502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6" name="Google Shape;3606;p14"/>
          <p:cNvSpPr/>
          <p:nvPr/>
        </p:nvSpPr>
        <p:spPr>
          <a:xfrm>
            <a:off x="3630502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7" name="Google Shape;3607;p14"/>
          <p:cNvSpPr/>
          <p:nvPr/>
        </p:nvSpPr>
        <p:spPr>
          <a:xfrm>
            <a:off x="363050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p14"/>
          <p:cNvSpPr/>
          <p:nvPr/>
        </p:nvSpPr>
        <p:spPr>
          <a:xfrm>
            <a:off x="363050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9" name="Google Shape;3609;p14"/>
          <p:cNvSpPr/>
          <p:nvPr/>
        </p:nvSpPr>
        <p:spPr>
          <a:xfrm>
            <a:off x="3630502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0" name="Google Shape;3610;p14"/>
          <p:cNvSpPr/>
          <p:nvPr/>
        </p:nvSpPr>
        <p:spPr>
          <a:xfrm>
            <a:off x="3630502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1" name="Google Shape;3611;p14"/>
          <p:cNvSpPr/>
          <p:nvPr/>
        </p:nvSpPr>
        <p:spPr>
          <a:xfrm>
            <a:off x="3592739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2" name="Google Shape;3612;p14"/>
          <p:cNvSpPr/>
          <p:nvPr/>
        </p:nvSpPr>
        <p:spPr>
          <a:xfrm>
            <a:off x="3592739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3" name="Google Shape;3613;p14"/>
          <p:cNvSpPr/>
          <p:nvPr/>
        </p:nvSpPr>
        <p:spPr>
          <a:xfrm>
            <a:off x="3592739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4" name="Google Shape;3614;p14"/>
          <p:cNvSpPr/>
          <p:nvPr/>
        </p:nvSpPr>
        <p:spPr>
          <a:xfrm>
            <a:off x="3592739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5" name="Google Shape;3615;p14"/>
          <p:cNvSpPr/>
          <p:nvPr/>
        </p:nvSpPr>
        <p:spPr>
          <a:xfrm>
            <a:off x="3592739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7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6" name="Google Shape;3616;p14"/>
          <p:cNvSpPr/>
          <p:nvPr/>
        </p:nvSpPr>
        <p:spPr>
          <a:xfrm>
            <a:off x="3592739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7" name="Google Shape;3617;p14"/>
          <p:cNvSpPr/>
          <p:nvPr/>
        </p:nvSpPr>
        <p:spPr>
          <a:xfrm>
            <a:off x="3592739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8" name="Google Shape;3618;p14"/>
          <p:cNvSpPr/>
          <p:nvPr/>
        </p:nvSpPr>
        <p:spPr>
          <a:xfrm>
            <a:off x="3592739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9" name="Google Shape;3619;p14"/>
          <p:cNvSpPr/>
          <p:nvPr/>
        </p:nvSpPr>
        <p:spPr>
          <a:xfrm>
            <a:off x="3592739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p14"/>
          <p:cNvSpPr/>
          <p:nvPr/>
        </p:nvSpPr>
        <p:spPr>
          <a:xfrm>
            <a:off x="3592739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p14"/>
          <p:cNvSpPr/>
          <p:nvPr/>
        </p:nvSpPr>
        <p:spPr>
          <a:xfrm>
            <a:off x="3592739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2" name="Google Shape;3622;p14"/>
          <p:cNvSpPr/>
          <p:nvPr/>
        </p:nvSpPr>
        <p:spPr>
          <a:xfrm>
            <a:off x="3592739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3" name="Google Shape;3623;p14"/>
          <p:cNvSpPr/>
          <p:nvPr/>
        </p:nvSpPr>
        <p:spPr>
          <a:xfrm>
            <a:off x="3592739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7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4" name="Google Shape;3624;p14"/>
          <p:cNvSpPr/>
          <p:nvPr/>
        </p:nvSpPr>
        <p:spPr>
          <a:xfrm>
            <a:off x="3592739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5" name="Google Shape;3625;p14"/>
          <p:cNvSpPr/>
          <p:nvPr/>
        </p:nvSpPr>
        <p:spPr>
          <a:xfrm>
            <a:off x="3592739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Google Shape;3626;p14"/>
          <p:cNvSpPr/>
          <p:nvPr/>
        </p:nvSpPr>
        <p:spPr>
          <a:xfrm>
            <a:off x="3592739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p14"/>
          <p:cNvSpPr/>
          <p:nvPr/>
        </p:nvSpPr>
        <p:spPr>
          <a:xfrm>
            <a:off x="3592739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p14"/>
          <p:cNvSpPr/>
          <p:nvPr/>
        </p:nvSpPr>
        <p:spPr>
          <a:xfrm>
            <a:off x="3592739" y="170944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9" name="Google Shape;3629;p14"/>
          <p:cNvSpPr/>
          <p:nvPr/>
        </p:nvSpPr>
        <p:spPr>
          <a:xfrm>
            <a:off x="3555087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0" name="Google Shape;3630;p14"/>
          <p:cNvSpPr/>
          <p:nvPr/>
        </p:nvSpPr>
        <p:spPr>
          <a:xfrm>
            <a:off x="3555087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1" name="Google Shape;3631;p14"/>
          <p:cNvSpPr/>
          <p:nvPr/>
        </p:nvSpPr>
        <p:spPr>
          <a:xfrm>
            <a:off x="355508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2" name="Google Shape;3632;p14"/>
          <p:cNvSpPr/>
          <p:nvPr/>
        </p:nvSpPr>
        <p:spPr>
          <a:xfrm>
            <a:off x="355508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3" name="Google Shape;3633;p14"/>
          <p:cNvSpPr/>
          <p:nvPr/>
        </p:nvSpPr>
        <p:spPr>
          <a:xfrm>
            <a:off x="355508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p14"/>
          <p:cNvSpPr/>
          <p:nvPr/>
        </p:nvSpPr>
        <p:spPr>
          <a:xfrm>
            <a:off x="355508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p14"/>
          <p:cNvSpPr/>
          <p:nvPr/>
        </p:nvSpPr>
        <p:spPr>
          <a:xfrm>
            <a:off x="355508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6" name="Google Shape;3636;p14"/>
          <p:cNvSpPr/>
          <p:nvPr/>
        </p:nvSpPr>
        <p:spPr>
          <a:xfrm>
            <a:off x="355508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7" name="Google Shape;3637;p14"/>
          <p:cNvSpPr/>
          <p:nvPr/>
        </p:nvSpPr>
        <p:spPr>
          <a:xfrm>
            <a:off x="355508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8" name="Google Shape;3638;p14"/>
          <p:cNvSpPr/>
          <p:nvPr/>
        </p:nvSpPr>
        <p:spPr>
          <a:xfrm>
            <a:off x="355508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9" name="Google Shape;3639;p14"/>
          <p:cNvSpPr/>
          <p:nvPr/>
        </p:nvSpPr>
        <p:spPr>
          <a:xfrm>
            <a:off x="355508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0" name="Google Shape;3640;p14"/>
          <p:cNvSpPr/>
          <p:nvPr/>
        </p:nvSpPr>
        <p:spPr>
          <a:xfrm>
            <a:off x="355508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1" name="Google Shape;3641;p14"/>
          <p:cNvSpPr/>
          <p:nvPr/>
        </p:nvSpPr>
        <p:spPr>
          <a:xfrm>
            <a:off x="355508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2" name="Google Shape;3642;p14"/>
          <p:cNvSpPr/>
          <p:nvPr/>
        </p:nvSpPr>
        <p:spPr>
          <a:xfrm>
            <a:off x="355508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3" name="Google Shape;3643;p14"/>
          <p:cNvSpPr/>
          <p:nvPr/>
        </p:nvSpPr>
        <p:spPr>
          <a:xfrm>
            <a:off x="355508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4" name="Google Shape;3644;p14"/>
          <p:cNvSpPr/>
          <p:nvPr/>
        </p:nvSpPr>
        <p:spPr>
          <a:xfrm>
            <a:off x="355508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5" name="Google Shape;3645;p14"/>
          <p:cNvSpPr/>
          <p:nvPr/>
        </p:nvSpPr>
        <p:spPr>
          <a:xfrm>
            <a:off x="3517323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6" name="Google Shape;3646;p14"/>
          <p:cNvSpPr/>
          <p:nvPr/>
        </p:nvSpPr>
        <p:spPr>
          <a:xfrm>
            <a:off x="3517323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7" name="Google Shape;3647;p14"/>
          <p:cNvSpPr/>
          <p:nvPr/>
        </p:nvSpPr>
        <p:spPr>
          <a:xfrm>
            <a:off x="3517323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8" name="Google Shape;3648;p14"/>
          <p:cNvSpPr/>
          <p:nvPr/>
        </p:nvSpPr>
        <p:spPr>
          <a:xfrm>
            <a:off x="351732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9" name="Google Shape;3649;p14"/>
          <p:cNvSpPr/>
          <p:nvPr/>
        </p:nvSpPr>
        <p:spPr>
          <a:xfrm>
            <a:off x="351732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0" name="Google Shape;3650;p14"/>
          <p:cNvSpPr/>
          <p:nvPr/>
        </p:nvSpPr>
        <p:spPr>
          <a:xfrm>
            <a:off x="351732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1" name="Google Shape;3651;p14"/>
          <p:cNvSpPr/>
          <p:nvPr/>
        </p:nvSpPr>
        <p:spPr>
          <a:xfrm>
            <a:off x="351732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2" name="Google Shape;3652;p14"/>
          <p:cNvSpPr/>
          <p:nvPr/>
        </p:nvSpPr>
        <p:spPr>
          <a:xfrm>
            <a:off x="351732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3" name="Google Shape;3653;p14"/>
          <p:cNvSpPr/>
          <p:nvPr/>
        </p:nvSpPr>
        <p:spPr>
          <a:xfrm>
            <a:off x="351732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4" name="Google Shape;3654;p14"/>
          <p:cNvSpPr/>
          <p:nvPr/>
        </p:nvSpPr>
        <p:spPr>
          <a:xfrm>
            <a:off x="351732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5" name="Google Shape;3655;p14"/>
          <p:cNvSpPr/>
          <p:nvPr/>
        </p:nvSpPr>
        <p:spPr>
          <a:xfrm>
            <a:off x="351732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6" name="Google Shape;3656;p14"/>
          <p:cNvSpPr/>
          <p:nvPr/>
        </p:nvSpPr>
        <p:spPr>
          <a:xfrm>
            <a:off x="351732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7" name="Google Shape;3657;p14"/>
          <p:cNvSpPr/>
          <p:nvPr/>
        </p:nvSpPr>
        <p:spPr>
          <a:xfrm>
            <a:off x="3517323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8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8" name="Google Shape;3658;p14"/>
          <p:cNvSpPr/>
          <p:nvPr/>
        </p:nvSpPr>
        <p:spPr>
          <a:xfrm>
            <a:off x="351732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9" name="Google Shape;3659;p14"/>
          <p:cNvSpPr/>
          <p:nvPr/>
        </p:nvSpPr>
        <p:spPr>
          <a:xfrm>
            <a:off x="351732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0" name="Google Shape;3660;p14"/>
          <p:cNvSpPr/>
          <p:nvPr/>
        </p:nvSpPr>
        <p:spPr>
          <a:xfrm>
            <a:off x="351732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1" name="Google Shape;3661;p14"/>
          <p:cNvSpPr/>
          <p:nvPr/>
        </p:nvSpPr>
        <p:spPr>
          <a:xfrm>
            <a:off x="3479572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2" name="Google Shape;3662;p14"/>
          <p:cNvSpPr/>
          <p:nvPr/>
        </p:nvSpPr>
        <p:spPr>
          <a:xfrm>
            <a:off x="3479572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3" name="Google Shape;3663;p14"/>
          <p:cNvSpPr/>
          <p:nvPr/>
        </p:nvSpPr>
        <p:spPr>
          <a:xfrm>
            <a:off x="3479572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4" name="Google Shape;3664;p14"/>
          <p:cNvSpPr/>
          <p:nvPr/>
        </p:nvSpPr>
        <p:spPr>
          <a:xfrm>
            <a:off x="3479572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5" name="Google Shape;3665;p14"/>
          <p:cNvSpPr/>
          <p:nvPr/>
        </p:nvSpPr>
        <p:spPr>
          <a:xfrm>
            <a:off x="3479572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6" name="Google Shape;3666;p14"/>
          <p:cNvSpPr/>
          <p:nvPr/>
        </p:nvSpPr>
        <p:spPr>
          <a:xfrm>
            <a:off x="3479572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7" name="Google Shape;3667;p14"/>
          <p:cNvSpPr/>
          <p:nvPr/>
        </p:nvSpPr>
        <p:spPr>
          <a:xfrm>
            <a:off x="347957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Google Shape;3668;p14"/>
          <p:cNvSpPr/>
          <p:nvPr/>
        </p:nvSpPr>
        <p:spPr>
          <a:xfrm>
            <a:off x="3479572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9" name="Google Shape;3669;p14"/>
          <p:cNvSpPr/>
          <p:nvPr/>
        </p:nvSpPr>
        <p:spPr>
          <a:xfrm>
            <a:off x="3479572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0" name="Google Shape;3670;p14"/>
          <p:cNvSpPr/>
          <p:nvPr/>
        </p:nvSpPr>
        <p:spPr>
          <a:xfrm>
            <a:off x="3479572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1" name="Google Shape;3671;p14"/>
          <p:cNvSpPr/>
          <p:nvPr/>
        </p:nvSpPr>
        <p:spPr>
          <a:xfrm>
            <a:off x="3479572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2" name="Google Shape;3672;p14"/>
          <p:cNvSpPr/>
          <p:nvPr/>
        </p:nvSpPr>
        <p:spPr>
          <a:xfrm>
            <a:off x="3479572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3" name="Google Shape;3673;p14"/>
          <p:cNvSpPr/>
          <p:nvPr/>
        </p:nvSpPr>
        <p:spPr>
          <a:xfrm>
            <a:off x="3479572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4" name="Google Shape;3674;p14"/>
          <p:cNvSpPr/>
          <p:nvPr/>
        </p:nvSpPr>
        <p:spPr>
          <a:xfrm>
            <a:off x="3479572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5" name="Google Shape;3675;p14"/>
          <p:cNvSpPr/>
          <p:nvPr/>
        </p:nvSpPr>
        <p:spPr>
          <a:xfrm>
            <a:off x="3479572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6" name="Google Shape;3676;p14"/>
          <p:cNvSpPr/>
          <p:nvPr/>
        </p:nvSpPr>
        <p:spPr>
          <a:xfrm>
            <a:off x="3479572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7" name="Google Shape;3677;p14"/>
          <p:cNvSpPr/>
          <p:nvPr/>
        </p:nvSpPr>
        <p:spPr>
          <a:xfrm>
            <a:off x="3479572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8" name="Google Shape;3678;p14"/>
          <p:cNvSpPr/>
          <p:nvPr/>
        </p:nvSpPr>
        <p:spPr>
          <a:xfrm>
            <a:off x="3479572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9" name="Google Shape;3679;p14"/>
          <p:cNvSpPr/>
          <p:nvPr/>
        </p:nvSpPr>
        <p:spPr>
          <a:xfrm>
            <a:off x="3441808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0" name="Google Shape;3680;p14"/>
          <p:cNvSpPr/>
          <p:nvPr/>
        </p:nvSpPr>
        <p:spPr>
          <a:xfrm>
            <a:off x="3441808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1" name="Google Shape;3681;p14"/>
          <p:cNvSpPr/>
          <p:nvPr/>
        </p:nvSpPr>
        <p:spPr>
          <a:xfrm>
            <a:off x="344180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7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2" name="Google Shape;3682;p14"/>
          <p:cNvSpPr/>
          <p:nvPr/>
        </p:nvSpPr>
        <p:spPr>
          <a:xfrm>
            <a:off x="344180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3" name="Google Shape;3683;p14"/>
          <p:cNvSpPr/>
          <p:nvPr/>
        </p:nvSpPr>
        <p:spPr>
          <a:xfrm>
            <a:off x="344180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Google Shape;3684;p14"/>
          <p:cNvSpPr/>
          <p:nvPr/>
        </p:nvSpPr>
        <p:spPr>
          <a:xfrm>
            <a:off x="344180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Google Shape;3685;p14"/>
          <p:cNvSpPr/>
          <p:nvPr/>
        </p:nvSpPr>
        <p:spPr>
          <a:xfrm>
            <a:off x="344180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6" name="Google Shape;3686;p14"/>
          <p:cNvSpPr/>
          <p:nvPr/>
        </p:nvSpPr>
        <p:spPr>
          <a:xfrm>
            <a:off x="344180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7" name="Google Shape;3687;p14"/>
          <p:cNvSpPr/>
          <p:nvPr/>
        </p:nvSpPr>
        <p:spPr>
          <a:xfrm>
            <a:off x="344180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8" name="Google Shape;3688;p14"/>
          <p:cNvSpPr/>
          <p:nvPr/>
        </p:nvSpPr>
        <p:spPr>
          <a:xfrm>
            <a:off x="344180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9" name="Google Shape;3689;p14"/>
          <p:cNvSpPr/>
          <p:nvPr/>
        </p:nvSpPr>
        <p:spPr>
          <a:xfrm>
            <a:off x="344180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7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0" name="Google Shape;3690;p14"/>
          <p:cNvSpPr/>
          <p:nvPr/>
        </p:nvSpPr>
        <p:spPr>
          <a:xfrm>
            <a:off x="3441808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1" name="Google Shape;3691;p14"/>
          <p:cNvSpPr/>
          <p:nvPr/>
        </p:nvSpPr>
        <p:spPr>
          <a:xfrm>
            <a:off x="344180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p14"/>
          <p:cNvSpPr/>
          <p:nvPr/>
        </p:nvSpPr>
        <p:spPr>
          <a:xfrm>
            <a:off x="344180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p14"/>
          <p:cNvSpPr/>
          <p:nvPr/>
        </p:nvSpPr>
        <p:spPr>
          <a:xfrm>
            <a:off x="344180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4" name="Google Shape;3694;p14"/>
          <p:cNvSpPr/>
          <p:nvPr/>
        </p:nvSpPr>
        <p:spPr>
          <a:xfrm>
            <a:off x="344180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5" name="Google Shape;3695;p14"/>
          <p:cNvSpPr/>
          <p:nvPr/>
        </p:nvSpPr>
        <p:spPr>
          <a:xfrm>
            <a:off x="3404057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5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6" name="Google Shape;3696;p14"/>
          <p:cNvSpPr/>
          <p:nvPr/>
        </p:nvSpPr>
        <p:spPr>
          <a:xfrm>
            <a:off x="3404057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7" name="Google Shape;3697;p14"/>
          <p:cNvSpPr/>
          <p:nvPr/>
        </p:nvSpPr>
        <p:spPr>
          <a:xfrm>
            <a:off x="3404057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8" name="Google Shape;3698;p14"/>
          <p:cNvSpPr/>
          <p:nvPr/>
        </p:nvSpPr>
        <p:spPr>
          <a:xfrm>
            <a:off x="3404057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8" y="2137"/>
                  <a:pt x="1077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9" name="Google Shape;3699;p14"/>
          <p:cNvSpPr/>
          <p:nvPr/>
        </p:nvSpPr>
        <p:spPr>
          <a:xfrm>
            <a:off x="3404057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8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0" name="Google Shape;3700;p14"/>
          <p:cNvSpPr/>
          <p:nvPr/>
        </p:nvSpPr>
        <p:spPr>
          <a:xfrm>
            <a:off x="3404057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1" name="Google Shape;3701;p14"/>
          <p:cNvSpPr/>
          <p:nvPr/>
        </p:nvSpPr>
        <p:spPr>
          <a:xfrm>
            <a:off x="3404057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2" name="Google Shape;3702;p14"/>
          <p:cNvSpPr/>
          <p:nvPr/>
        </p:nvSpPr>
        <p:spPr>
          <a:xfrm>
            <a:off x="3404057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3" name="Google Shape;3703;p14"/>
          <p:cNvSpPr/>
          <p:nvPr/>
        </p:nvSpPr>
        <p:spPr>
          <a:xfrm>
            <a:off x="3404057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4" name="Google Shape;3704;p14"/>
          <p:cNvSpPr/>
          <p:nvPr/>
        </p:nvSpPr>
        <p:spPr>
          <a:xfrm>
            <a:off x="3404057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5" name="Google Shape;3705;p14"/>
          <p:cNvSpPr/>
          <p:nvPr/>
        </p:nvSpPr>
        <p:spPr>
          <a:xfrm>
            <a:off x="3404057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6" name="Google Shape;3706;p14"/>
          <p:cNvSpPr/>
          <p:nvPr/>
        </p:nvSpPr>
        <p:spPr>
          <a:xfrm>
            <a:off x="3404057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7" name="Google Shape;3707;p14"/>
          <p:cNvSpPr/>
          <p:nvPr/>
        </p:nvSpPr>
        <p:spPr>
          <a:xfrm>
            <a:off x="3404057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8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8" name="Google Shape;3708;p14"/>
          <p:cNvSpPr/>
          <p:nvPr/>
        </p:nvSpPr>
        <p:spPr>
          <a:xfrm>
            <a:off x="3404057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9" name="Google Shape;3709;p14"/>
          <p:cNvSpPr/>
          <p:nvPr/>
        </p:nvSpPr>
        <p:spPr>
          <a:xfrm>
            <a:off x="3404057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0" name="Google Shape;3710;p14"/>
          <p:cNvSpPr/>
          <p:nvPr/>
        </p:nvSpPr>
        <p:spPr>
          <a:xfrm>
            <a:off x="3404057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1" name="Google Shape;3711;p14"/>
          <p:cNvSpPr/>
          <p:nvPr/>
        </p:nvSpPr>
        <p:spPr>
          <a:xfrm>
            <a:off x="3404057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2" name="Google Shape;3712;p14"/>
          <p:cNvSpPr/>
          <p:nvPr/>
        </p:nvSpPr>
        <p:spPr>
          <a:xfrm>
            <a:off x="3404057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3" name="Google Shape;3713;p14"/>
          <p:cNvSpPr/>
          <p:nvPr/>
        </p:nvSpPr>
        <p:spPr>
          <a:xfrm>
            <a:off x="3404057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0"/>
                </a:moveTo>
                <a:cubicBezTo>
                  <a:pt x="480" y="9"/>
                  <a:pt x="8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96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4" name="Google Shape;3714;p14"/>
          <p:cNvSpPr/>
          <p:nvPr/>
        </p:nvSpPr>
        <p:spPr>
          <a:xfrm>
            <a:off x="336639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5" name="Google Shape;3715;p14"/>
          <p:cNvSpPr/>
          <p:nvPr/>
        </p:nvSpPr>
        <p:spPr>
          <a:xfrm>
            <a:off x="336639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6" name="Google Shape;3716;p14"/>
          <p:cNvSpPr/>
          <p:nvPr/>
        </p:nvSpPr>
        <p:spPr>
          <a:xfrm>
            <a:off x="336639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7" name="Google Shape;3717;p14"/>
          <p:cNvSpPr/>
          <p:nvPr/>
        </p:nvSpPr>
        <p:spPr>
          <a:xfrm>
            <a:off x="336639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8" y="1154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8" name="Google Shape;3718;p14"/>
          <p:cNvSpPr/>
          <p:nvPr/>
        </p:nvSpPr>
        <p:spPr>
          <a:xfrm>
            <a:off x="336639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9" name="Google Shape;3719;p14"/>
          <p:cNvSpPr/>
          <p:nvPr/>
        </p:nvSpPr>
        <p:spPr>
          <a:xfrm>
            <a:off x="336639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0" name="Google Shape;3720;p14"/>
          <p:cNvSpPr/>
          <p:nvPr/>
        </p:nvSpPr>
        <p:spPr>
          <a:xfrm>
            <a:off x="336639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1" name="Google Shape;3721;p14"/>
          <p:cNvSpPr/>
          <p:nvPr/>
        </p:nvSpPr>
        <p:spPr>
          <a:xfrm>
            <a:off x="336639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2" name="Google Shape;3722;p14"/>
          <p:cNvSpPr/>
          <p:nvPr/>
        </p:nvSpPr>
        <p:spPr>
          <a:xfrm>
            <a:off x="336639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3" name="Google Shape;3723;p14"/>
          <p:cNvSpPr/>
          <p:nvPr/>
        </p:nvSpPr>
        <p:spPr>
          <a:xfrm>
            <a:off x="336639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4" name="Google Shape;3724;p14"/>
          <p:cNvSpPr/>
          <p:nvPr/>
        </p:nvSpPr>
        <p:spPr>
          <a:xfrm>
            <a:off x="336639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5" name="Google Shape;3725;p14"/>
          <p:cNvSpPr/>
          <p:nvPr/>
        </p:nvSpPr>
        <p:spPr>
          <a:xfrm>
            <a:off x="336639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8" y="1155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6" name="Google Shape;3726;p14"/>
          <p:cNvSpPr/>
          <p:nvPr/>
        </p:nvSpPr>
        <p:spPr>
          <a:xfrm>
            <a:off x="3366393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7" name="Google Shape;3727;p14"/>
          <p:cNvSpPr/>
          <p:nvPr/>
        </p:nvSpPr>
        <p:spPr>
          <a:xfrm>
            <a:off x="336639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8" name="Google Shape;3728;p14"/>
          <p:cNvSpPr/>
          <p:nvPr/>
        </p:nvSpPr>
        <p:spPr>
          <a:xfrm>
            <a:off x="336639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9" name="Google Shape;3729;p14"/>
          <p:cNvSpPr/>
          <p:nvPr/>
        </p:nvSpPr>
        <p:spPr>
          <a:xfrm>
            <a:off x="336639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0" name="Google Shape;3730;p14"/>
          <p:cNvSpPr/>
          <p:nvPr/>
        </p:nvSpPr>
        <p:spPr>
          <a:xfrm>
            <a:off x="336639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1" name="Google Shape;3731;p14"/>
          <p:cNvSpPr/>
          <p:nvPr/>
        </p:nvSpPr>
        <p:spPr>
          <a:xfrm>
            <a:off x="336639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2" name="Google Shape;3732;p14"/>
          <p:cNvSpPr/>
          <p:nvPr/>
        </p:nvSpPr>
        <p:spPr>
          <a:xfrm>
            <a:off x="3328641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3" name="Google Shape;3733;p14"/>
          <p:cNvSpPr/>
          <p:nvPr/>
        </p:nvSpPr>
        <p:spPr>
          <a:xfrm>
            <a:off x="332864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14"/>
          <p:cNvSpPr/>
          <p:nvPr/>
        </p:nvSpPr>
        <p:spPr>
          <a:xfrm>
            <a:off x="3328641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5" name="Google Shape;3735;p14"/>
          <p:cNvSpPr/>
          <p:nvPr/>
        </p:nvSpPr>
        <p:spPr>
          <a:xfrm>
            <a:off x="332864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6" name="Google Shape;3736;p14"/>
          <p:cNvSpPr/>
          <p:nvPr/>
        </p:nvSpPr>
        <p:spPr>
          <a:xfrm>
            <a:off x="332864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7" name="Google Shape;3737;p14"/>
          <p:cNvSpPr/>
          <p:nvPr/>
        </p:nvSpPr>
        <p:spPr>
          <a:xfrm>
            <a:off x="332864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8" name="Google Shape;3738;p14"/>
          <p:cNvSpPr/>
          <p:nvPr/>
        </p:nvSpPr>
        <p:spPr>
          <a:xfrm>
            <a:off x="332864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9" name="Google Shape;3739;p14"/>
          <p:cNvSpPr/>
          <p:nvPr/>
        </p:nvSpPr>
        <p:spPr>
          <a:xfrm>
            <a:off x="332864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0" name="Google Shape;3740;p14"/>
          <p:cNvSpPr/>
          <p:nvPr/>
        </p:nvSpPr>
        <p:spPr>
          <a:xfrm>
            <a:off x="332864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1" name="Google Shape;3741;p14"/>
          <p:cNvSpPr/>
          <p:nvPr/>
        </p:nvSpPr>
        <p:spPr>
          <a:xfrm>
            <a:off x="3328641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2" name="Google Shape;3742;p14"/>
          <p:cNvSpPr/>
          <p:nvPr/>
        </p:nvSpPr>
        <p:spPr>
          <a:xfrm>
            <a:off x="332864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3" name="Google Shape;3743;p14"/>
          <p:cNvSpPr/>
          <p:nvPr/>
        </p:nvSpPr>
        <p:spPr>
          <a:xfrm>
            <a:off x="332864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4" name="Google Shape;3744;p14"/>
          <p:cNvSpPr/>
          <p:nvPr/>
        </p:nvSpPr>
        <p:spPr>
          <a:xfrm>
            <a:off x="332864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5" name="Google Shape;3745;p14"/>
          <p:cNvSpPr/>
          <p:nvPr/>
        </p:nvSpPr>
        <p:spPr>
          <a:xfrm>
            <a:off x="332864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6" name="Google Shape;3746;p14"/>
          <p:cNvSpPr/>
          <p:nvPr/>
        </p:nvSpPr>
        <p:spPr>
          <a:xfrm>
            <a:off x="332864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7" name="Google Shape;3747;p14"/>
          <p:cNvSpPr/>
          <p:nvPr/>
        </p:nvSpPr>
        <p:spPr>
          <a:xfrm>
            <a:off x="332864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8" name="Google Shape;3748;p14"/>
          <p:cNvSpPr/>
          <p:nvPr/>
        </p:nvSpPr>
        <p:spPr>
          <a:xfrm>
            <a:off x="3328641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9" name="Google Shape;3749;p14"/>
          <p:cNvSpPr/>
          <p:nvPr/>
        </p:nvSpPr>
        <p:spPr>
          <a:xfrm>
            <a:off x="329087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0" name="Google Shape;3750;p14"/>
          <p:cNvSpPr/>
          <p:nvPr/>
        </p:nvSpPr>
        <p:spPr>
          <a:xfrm>
            <a:off x="3290878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1" name="Google Shape;3751;p14"/>
          <p:cNvSpPr/>
          <p:nvPr/>
        </p:nvSpPr>
        <p:spPr>
          <a:xfrm>
            <a:off x="3290878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2" name="Google Shape;3752;p14"/>
          <p:cNvSpPr/>
          <p:nvPr/>
        </p:nvSpPr>
        <p:spPr>
          <a:xfrm>
            <a:off x="3290878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3" name="Google Shape;3753;p14"/>
          <p:cNvSpPr/>
          <p:nvPr/>
        </p:nvSpPr>
        <p:spPr>
          <a:xfrm>
            <a:off x="3290878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4" name="Google Shape;3754;p14"/>
          <p:cNvSpPr/>
          <p:nvPr/>
        </p:nvSpPr>
        <p:spPr>
          <a:xfrm>
            <a:off x="3290878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5" name="Google Shape;3755;p14"/>
          <p:cNvSpPr/>
          <p:nvPr/>
        </p:nvSpPr>
        <p:spPr>
          <a:xfrm>
            <a:off x="3290878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6" name="Google Shape;3756;p14"/>
          <p:cNvSpPr/>
          <p:nvPr/>
        </p:nvSpPr>
        <p:spPr>
          <a:xfrm>
            <a:off x="3290878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7" name="Google Shape;3757;p14"/>
          <p:cNvSpPr/>
          <p:nvPr/>
        </p:nvSpPr>
        <p:spPr>
          <a:xfrm>
            <a:off x="329087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8" name="Google Shape;3758;p14"/>
          <p:cNvSpPr/>
          <p:nvPr/>
        </p:nvSpPr>
        <p:spPr>
          <a:xfrm>
            <a:off x="329087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9" name="Google Shape;3759;p14"/>
          <p:cNvSpPr/>
          <p:nvPr/>
        </p:nvSpPr>
        <p:spPr>
          <a:xfrm>
            <a:off x="329087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0" name="Google Shape;3760;p14"/>
          <p:cNvSpPr/>
          <p:nvPr/>
        </p:nvSpPr>
        <p:spPr>
          <a:xfrm>
            <a:off x="329087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1" name="Google Shape;3761;p14"/>
          <p:cNvSpPr/>
          <p:nvPr/>
        </p:nvSpPr>
        <p:spPr>
          <a:xfrm>
            <a:off x="329087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2" name="Google Shape;3762;p14"/>
          <p:cNvSpPr/>
          <p:nvPr/>
        </p:nvSpPr>
        <p:spPr>
          <a:xfrm>
            <a:off x="329087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3" name="Google Shape;3763;p14"/>
          <p:cNvSpPr/>
          <p:nvPr/>
        </p:nvSpPr>
        <p:spPr>
          <a:xfrm>
            <a:off x="329087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4" name="Google Shape;3764;p14"/>
          <p:cNvSpPr/>
          <p:nvPr/>
        </p:nvSpPr>
        <p:spPr>
          <a:xfrm>
            <a:off x="3290878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5" name="Google Shape;3765;p14"/>
          <p:cNvSpPr/>
          <p:nvPr/>
        </p:nvSpPr>
        <p:spPr>
          <a:xfrm>
            <a:off x="3290878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6" name="Google Shape;3766;p14"/>
          <p:cNvSpPr/>
          <p:nvPr/>
        </p:nvSpPr>
        <p:spPr>
          <a:xfrm>
            <a:off x="3290878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7" name="Google Shape;3767;p14"/>
          <p:cNvSpPr/>
          <p:nvPr/>
        </p:nvSpPr>
        <p:spPr>
          <a:xfrm>
            <a:off x="3253127" y="2426441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8"/>
                  <a:pt x="8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8" name="Google Shape;3768;p14"/>
          <p:cNvSpPr/>
          <p:nvPr/>
        </p:nvSpPr>
        <p:spPr>
          <a:xfrm>
            <a:off x="3253127" y="2388776"/>
            <a:ext cx="30912" cy="26404"/>
          </a:xfrm>
          <a:custGeom>
            <a:avLst/>
            <a:gdLst/>
            <a:ahLst/>
            <a:cxnLst/>
            <a:rect l="l" t="t" r="r" b="b"/>
            <a:pathLst>
              <a:path w="2496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9" name="Google Shape;3769;p14"/>
          <p:cNvSpPr/>
          <p:nvPr/>
        </p:nvSpPr>
        <p:spPr>
          <a:xfrm>
            <a:off x="3253127" y="2351025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0" name="Google Shape;3770;p14"/>
          <p:cNvSpPr/>
          <p:nvPr/>
        </p:nvSpPr>
        <p:spPr>
          <a:xfrm>
            <a:off x="3253127" y="231326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1" name="Google Shape;3771;p14"/>
          <p:cNvSpPr/>
          <p:nvPr/>
        </p:nvSpPr>
        <p:spPr>
          <a:xfrm>
            <a:off x="3253127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2" name="Google Shape;3772;p14"/>
          <p:cNvSpPr/>
          <p:nvPr/>
        </p:nvSpPr>
        <p:spPr>
          <a:xfrm>
            <a:off x="3253127" y="223774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3" name="Google Shape;3773;p14"/>
          <p:cNvSpPr/>
          <p:nvPr/>
        </p:nvSpPr>
        <p:spPr>
          <a:xfrm>
            <a:off x="3253127" y="2199996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4" name="Google Shape;3774;p14"/>
          <p:cNvSpPr/>
          <p:nvPr/>
        </p:nvSpPr>
        <p:spPr>
          <a:xfrm>
            <a:off x="3253127" y="216223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5" name="Google Shape;3775;p14"/>
          <p:cNvSpPr/>
          <p:nvPr/>
        </p:nvSpPr>
        <p:spPr>
          <a:xfrm>
            <a:off x="3253127" y="2124469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6" name="Google Shape;3776;p14"/>
          <p:cNvSpPr/>
          <p:nvPr/>
        </p:nvSpPr>
        <p:spPr>
          <a:xfrm>
            <a:off x="3253127" y="2086816"/>
            <a:ext cx="30912" cy="26392"/>
          </a:xfrm>
          <a:custGeom>
            <a:avLst/>
            <a:gdLst/>
            <a:ahLst/>
            <a:cxnLst/>
            <a:rect l="l" t="t" r="r" b="b"/>
            <a:pathLst>
              <a:path w="2496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7" name="Google Shape;3777;p14"/>
          <p:cNvSpPr/>
          <p:nvPr/>
        </p:nvSpPr>
        <p:spPr>
          <a:xfrm>
            <a:off x="3253127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8" name="Google Shape;3778;p14"/>
          <p:cNvSpPr/>
          <p:nvPr/>
        </p:nvSpPr>
        <p:spPr>
          <a:xfrm>
            <a:off x="3253127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9" name="Google Shape;3779;p14"/>
          <p:cNvSpPr/>
          <p:nvPr/>
        </p:nvSpPr>
        <p:spPr>
          <a:xfrm>
            <a:off x="3253127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0" name="Google Shape;3780;p14"/>
          <p:cNvSpPr/>
          <p:nvPr/>
        </p:nvSpPr>
        <p:spPr>
          <a:xfrm>
            <a:off x="3253127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1" name="Google Shape;3781;p14"/>
          <p:cNvSpPr/>
          <p:nvPr/>
        </p:nvSpPr>
        <p:spPr>
          <a:xfrm>
            <a:off x="3253127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2" name="Google Shape;3782;p14"/>
          <p:cNvSpPr/>
          <p:nvPr/>
        </p:nvSpPr>
        <p:spPr>
          <a:xfrm>
            <a:off x="3215363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3" name="Google Shape;3783;p14"/>
          <p:cNvSpPr/>
          <p:nvPr/>
        </p:nvSpPr>
        <p:spPr>
          <a:xfrm>
            <a:off x="3215363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4" name="Google Shape;3784;p14"/>
          <p:cNvSpPr/>
          <p:nvPr/>
        </p:nvSpPr>
        <p:spPr>
          <a:xfrm>
            <a:off x="3215363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0" y="0"/>
                  <a:pt x="1077" y="0"/>
                  <a:pt x="1074" y="0"/>
                </a:cubicBez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5" name="Google Shape;3785;p14"/>
          <p:cNvSpPr/>
          <p:nvPr/>
        </p:nvSpPr>
        <p:spPr>
          <a:xfrm>
            <a:off x="3215363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6" name="Google Shape;3786;p14"/>
          <p:cNvSpPr/>
          <p:nvPr/>
        </p:nvSpPr>
        <p:spPr>
          <a:xfrm>
            <a:off x="3215363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7" name="Google Shape;3787;p14"/>
          <p:cNvSpPr/>
          <p:nvPr/>
        </p:nvSpPr>
        <p:spPr>
          <a:xfrm>
            <a:off x="3215363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8" name="Google Shape;3788;p14"/>
          <p:cNvSpPr/>
          <p:nvPr/>
        </p:nvSpPr>
        <p:spPr>
          <a:xfrm>
            <a:off x="3215363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9" name="Google Shape;3789;p14"/>
          <p:cNvSpPr/>
          <p:nvPr/>
        </p:nvSpPr>
        <p:spPr>
          <a:xfrm>
            <a:off x="3215363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0" name="Google Shape;3790;p14"/>
          <p:cNvSpPr/>
          <p:nvPr/>
        </p:nvSpPr>
        <p:spPr>
          <a:xfrm>
            <a:off x="3215363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1" name="Google Shape;3791;p14"/>
          <p:cNvSpPr/>
          <p:nvPr/>
        </p:nvSpPr>
        <p:spPr>
          <a:xfrm>
            <a:off x="3215363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2" name="Google Shape;3792;p14"/>
          <p:cNvSpPr/>
          <p:nvPr/>
        </p:nvSpPr>
        <p:spPr>
          <a:xfrm>
            <a:off x="321536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3" name="Google Shape;3793;p14"/>
          <p:cNvSpPr/>
          <p:nvPr/>
        </p:nvSpPr>
        <p:spPr>
          <a:xfrm>
            <a:off x="3215363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4" name="Google Shape;3794;p14"/>
          <p:cNvSpPr/>
          <p:nvPr/>
        </p:nvSpPr>
        <p:spPr>
          <a:xfrm>
            <a:off x="3215363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5" name="Google Shape;3795;p14"/>
          <p:cNvSpPr/>
          <p:nvPr/>
        </p:nvSpPr>
        <p:spPr>
          <a:xfrm>
            <a:off x="3215363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6" name="Google Shape;3796;p14"/>
          <p:cNvSpPr/>
          <p:nvPr/>
        </p:nvSpPr>
        <p:spPr>
          <a:xfrm>
            <a:off x="3215363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6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7" name="Google Shape;3797;p14"/>
          <p:cNvSpPr/>
          <p:nvPr/>
        </p:nvSpPr>
        <p:spPr>
          <a:xfrm>
            <a:off x="317771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8" name="Google Shape;3798;p14"/>
          <p:cNvSpPr/>
          <p:nvPr/>
        </p:nvSpPr>
        <p:spPr>
          <a:xfrm>
            <a:off x="317771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9" name="Google Shape;3799;p14"/>
          <p:cNvSpPr/>
          <p:nvPr/>
        </p:nvSpPr>
        <p:spPr>
          <a:xfrm>
            <a:off x="317771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0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0" name="Google Shape;3800;p14"/>
          <p:cNvSpPr/>
          <p:nvPr/>
        </p:nvSpPr>
        <p:spPr>
          <a:xfrm>
            <a:off x="3177711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1" name="Google Shape;3801;p14"/>
          <p:cNvSpPr/>
          <p:nvPr/>
        </p:nvSpPr>
        <p:spPr>
          <a:xfrm>
            <a:off x="317771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2" name="Google Shape;3802;p14"/>
          <p:cNvSpPr/>
          <p:nvPr/>
        </p:nvSpPr>
        <p:spPr>
          <a:xfrm>
            <a:off x="317771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3" name="Google Shape;3803;p14"/>
          <p:cNvSpPr/>
          <p:nvPr/>
        </p:nvSpPr>
        <p:spPr>
          <a:xfrm>
            <a:off x="317771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4" name="Google Shape;3804;p14"/>
          <p:cNvSpPr/>
          <p:nvPr/>
        </p:nvSpPr>
        <p:spPr>
          <a:xfrm>
            <a:off x="317771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2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5" name="Google Shape;3805;p14"/>
          <p:cNvSpPr/>
          <p:nvPr/>
        </p:nvSpPr>
        <p:spPr>
          <a:xfrm>
            <a:off x="317771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6" name="Google Shape;3806;p14"/>
          <p:cNvSpPr/>
          <p:nvPr/>
        </p:nvSpPr>
        <p:spPr>
          <a:xfrm>
            <a:off x="313994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7" name="Google Shape;3807;p14"/>
          <p:cNvSpPr/>
          <p:nvPr/>
        </p:nvSpPr>
        <p:spPr>
          <a:xfrm>
            <a:off x="313994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8" name="Google Shape;3808;p14"/>
          <p:cNvSpPr/>
          <p:nvPr/>
        </p:nvSpPr>
        <p:spPr>
          <a:xfrm>
            <a:off x="3139947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9" name="Google Shape;3809;p14"/>
          <p:cNvSpPr/>
          <p:nvPr/>
        </p:nvSpPr>
        <p:spPr>
          <a:xfrm>
            <a:off x="313994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0" name="Google Shape;3810;p14"/>
          <p:cNvSpPr/>
          <p:nvPr/>
        </p:nvSpPr>
        <p:spPr>
          <a:xfrm>
            <a:off x="313994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1" name="Google Shape;3811;p14"/>
          <p:cNvSpPr/>
          <p:nvPr/>
        </p:nvSpPr>
        <p:spPr>
          <a:xfrm>
            <a:off x="313994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2" name="Google Shape;3812;p14"/>
          <p:cNvSpPr/>
          <p:nvPr/>
        </p:nvSpPr>
        <p:spPr>
          <a:xfrm>
            <a:off x="313994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3" name="Google Shape;3813;p14"/>
          <p:cNvSpPr/>
          <p:nvPr/>
        </p:nvSpPr>
        <p:spPr>
          <a:xfrm>
            <a:off x="310219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4" name="Google Shape;3814;p14"/>
          <p:cNvSpPr/>
          <p:nvPr/>
        </p:nvSpPr>
        <p:spPr>
          <a:xfrm>
            <a:off x="310219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5" name="Google Shape;3815;p14"/>
          <p:cNvSpPr/>
          <p:nvPr/>
        </p:nvSpPr>
        <p:spPr>
          <a:xfrm>
            <a:off x="310219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6" name="Google Shape;3816;p14"/>
          <p:cNvSpPr/>
          <p:nvPr/>
        </p:nvSpPr>
        <p:spPr>
          <a:xfrm>
            <a:off x="310219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7" name="Google Shape;3817;p14"/>
          <p:cNvSpPr/>
          <p:nvPr/>
        </p:nvSpPr>
        <p:spPr>
          <a:xfrm>
            <a:off x="310219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8" name="Google Shape;3818;p14"/>
          <p:cNvSpPr/>
          <p:nvPr/>
        </p:nvSpPr>
        <p:spPr>
          <a:xfrm>
            <a:off x="310219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9" name="Google Shape;3819;p14"/>
          <p:cNvSpPr/>
          <p:nvPr/>
        </p:nvSpPr>
        <p:spPr>
          <a:xfrm>
            <a:off x="3064433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0" name="Google Shape;3820;p14"/>
          <p:cNvSpPr/>
          <p:nvPr/>
        </p:nvSpPr>
        <p:spPr>
          <a:xfrm>
            <a:off x="3064433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1" name="Google Shape;3821;p14"/>
          <p:cNvSpPr/>
          <p:nvPr/>
        </p:nvSpPr>
        <p:spPr>
          <a:xfrm>
            <a:off x="306443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2" name="Google Shape;3822;p14"/>
          <p:cNvSpPr/>
          <p:nvPr/>
        </p:nvSpPr>
        <p:spPr>
          <a:xfrm>
            <a:off x="3064433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3" name="Google Shape;3823;p14"/>
          <p:cNvSpPr/>
          <p:nvPr/>
        </p:nvSpPr>
        <p:spPr>
          <a:xfrm>
            <a:off x="3026682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4" name="Google Shape;3824;p14"/>
          <p:cNvSpPr/>
          <p:nvPr/>
        </p:nvSpPr>
        <p:spPr>
          <a:xfrm>
            <a:off x="3026682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5" name="Google Shape;3825;p14"/>
          <p:cNvSpPr/>
          <p:nvPr/>
        </p:nvSpPr>
        <p:spPr>
          <a:xfrm>
            <a:off x="3026682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6" name="Google Shape;3826;p14"/>
          <p:cNvSpPr/>
          <p:nvPr/>
        </p:nvSpPr>
        <p:spPr>
          <a:xfrm>
            <a:off x="3026682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7" name="Google Shape;3827;p14"/>
          <p:cNvSpPr/>
          <p:nvPr/>
        </p:nvSpPr>
        <p:spPr>
          <a:xfrm>
            <a:off x="298891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8" name="Google Shape;3828;p14"/>
          <p:cNvSpPr/>
          <p:nvPr/>
        </p:nvSpPr>
        <p:spPr>
          <a:xfrm>
            <a:off x="298891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9" name="Google Shape;3829;p14"/>
          <p:cNvSpPr/>
          <p:nvPr/>
        </p:nvSpPr>
        <p:spPr>
          <a:xfrm>
            <a:off x="298891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0" name="Google Shape;3830;p14"/>
          <p:cNvSpPr/>
          <p:nvPr/>
        </p:nvSpPr>
        <p:spPr>
          <a:xfrm>
            <a:off x="2988918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1" name="Google Shape;3831;p14"/>
          <p:cNvSpPr/>
          <p:nvPr/>
        </p:nvSpPr>
        <p:spPr>
          <a:xfrm>
            <a:off x="2951167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2" name="Google Shape;3832;p14"/>
          <p:cNvSpPr/>
          <p:nvPr/>
        </p:nvSpPr>
        <p:spPr>
          <a:xfrm>
            <a:off x="2951167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3" name="Google Shape;3833;p14"/>
          <p:cNvSpPr/>
          <p:nvPr/>
        </p:nvSpPr>
        <p:spPr>
          <a:xfrm>
            <a:off x="2951167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4" name="Google Shape;3834;p14"/>
          <p:cNvSpPr/>
          <p:nvPr/>
        </p:nvSpPr>
        <p:spPr>
          <a:xfrm>
            <a:off x="2951167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5" name="Google Shape;3835;p14"/>
          <p:cNvSpPr/>
          <p:nvPr/>
        </p:nvSpPr>
        <p:spPr>
          <a:xfrm>
            <a:off x="2913403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6" name="Google Shape;3836;p14"/>
          <p:cNvSpPr/>
          <p:nvPr/>
        </p:nvSpPr>
        <p:spPr>
          <a:xfrm>
            <a:off x="2913403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7" name="Google Shape;3837;p14"/>
          <p:cNvSpPr/>
          <p:nvPr/>
        </p:nvSpPr>
        <p:spPr>
          <a:xfrm>
            <a:off x="291340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0" y="1066"/>
                </a:cubicBezTo>
                <a:cubicBezTo>
                  <a:pt x="0" y="1710"/>
                  <a:pt x="529" y="2138"/>
                  <a:pt x="1078" y="2138"/>
                </a:cubicBezTo>
                <a:cubicBezTo>
                  <a:pt x="1340" y="2138"/>
                  <a:pt x="1606" y="2040"/>
                  <a:pt x="1821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8" name="Google Shape;3838;p14"/>
          <p:cNvSpPr/>
          <p:nvPr/>
        </p:nvSpPr>
        <p:spPr>
          <a:xfrm>
            <a:off x="2913403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9" name="Google Shape;3839;p14"/>
          <p:cNvSpPr/>
          <p:nvPr/>
        </p:nvSpPr>
        <p:spPr>
          <a:xfrm>
            <a:off x="2875751" y="2086816"/>
            <a:ext cx="30887" cy="26392"/>
          </a:xfrm>
          <a:custGeom>
            <a:avLst/>
            <a:gdLst/>
            <a:ahLst/>
            <a:cxnLst/>
            <a:rect l="l" t="t" r="r" b="b"/>
            <a:pathLst>
              <a:path w="2494" h="2131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80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3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0" name="Google Shape;3840;p14"/>
          <p:cNvSpPr/>
          <p:nvPr/>
        </p:nvSpPr>
        <p:spPr>
          <a:xfrm>
            <a:off x="2875751" y="2049053"/>
            <a:ext cx="30887" cy="26404"/>
          </a:xfrm>
          <a:custGeom>
            <a:avLst/>
            <a:gdLst/>
            <a:ahLst/>
            <a:cxnLst/>
            <a:rect l="l" t="t" r="r" b="b"/>
            <a:pathLst>
              <a:path w="2494" h="2132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81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93" y="1150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1" name="Google Shape;3841;p14"/>
          <p:cNvSpPr/>
          <p:nvPr/>
        </p:nvSpPr>
        <p:spPr>
          <a:xfrm>
            <a:off x="2875751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39" y="2133"/>
                  <a:pt x="1606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2" name="Google Shape;3842;p14"/>
          <p:cNvSpPr/>
          <p:nvPr/>
        </p:nvSpPr>
        <p:spPr>
          <a:xfrm>
            <a:off x="2875751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3" name="Google Shape;3843;p14"/>
          <p:cNvSpPr/>
          <p:nvPr/>
        </p:nvSpPr>
        <p:spPr>
          <a:xfrm>
            <a:off x="2875751" y="1935886"/>
            <a:ext cx="30887" cy="26392"/>
          </a:xfrm>
          <a:custGeom>
            <a:avLst/>
            <a:gdLst/>
            <a:ahLst/>
            <a:cxnLst/>
            <a:rect l="l" t="t" r="r" b="b"/>
            <a:pathLst>
              <a:path w="2494" h="2131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3" y="1141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4" name="Google Shape;3844;p14"/>
          <p:cNvSpPr/>
          <p:nvPr/>
        </p:nvSpPr>
        <p:spPr>
          <a:xfrm>
            <a:off x="283798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2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5" name="Google Shape;3845;p14"/>
          <p:cNvSpPr/>
          <p:nvPr/>
        </p:nvSpPr>
        <p:spPr>
          <a:xfrm>
            <a:off x="283798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6" name="Google Shape;3846;p14"/>
          <p:cNvSpPr/>
          <p:nvPr/>
        </p:nvSpPr>
        <p:spPr>
          <a:xfrm>
            <a:off x="283798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7" name="Google Shape;3847;p14"/>
          <p:cNvSpPr/>
          <p:nvPr/>
        </p:nvSpPr>
        <p:spPr>
          <a:xfrm>
            <a:off x="283798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8" name="Google Shape;3848;p14"/>
          <p:cNvSpPr/>
          <p:nvPr/>
        </p:nvSpPr>
        <p:spPr>
          <a:xfrm>
            <a:off x="283798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9" name="Google Shape;3849;p14"/>
          <p:cNvSpPr/>
          <p:nvPr/>
        </p:nvSpPr>
        <p:spPr>
          <a:xfrm>
            <a:off x="2837988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86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0" name="Google Shape;3850;p14"/>
          <p:cNvSpPr/>
          <p:nvPr/>
        </p:nvSpPr>
        <p:spPr>
          <a:xfrm>
            <a:off x="280023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4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1" name="Google Shape;3851;p14"/>
          <p:cNvSpPr/>
          <p:nvPr/>
        </p:nvSpPr>
        <p:spPr>
          <a:xfrm>
            <a:off x="280023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2" name="Google Shape;3852;p14"/>
          <p:cNvSpPr/>
          <p:nvPr/>
        </p:nvSpPr>
        <p:spPr>
          <a:xfrm>
            <a:off x="280023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3" name="Google Shape;3853;p14"/>
          <p:cNvSpPr/>
          <p:nvPr/>
        </p:nvSpPr>
        <p:spPr>
          <a:xfrm>
            <a:off x="280023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4" name="Google Shape;3854;p14"/>
          <p:cNvSpPr/>
          <p:nvPr/>
        </p:nvSpPr>
        <p:spPr>
          <a:xfrm>
            <a:off x="4875908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5" name="Google Shape;3855;p14"/>
          <p:cNvSpPr/>
          <p:nvPr/>
        </p:nvSpPr>
        <p:spPr>
          <a:xfrm>
            <a:off x="4875908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6" name="Google Shape;3856;p14"/>
          <p:cNvSpPr/>
          <p:nvPr/>
        </p:nvSpPr>
        <p:spPr>
          <a:xfrm>
            <a:off x="4913671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7" name="Google Shape;3857;p14"/>
          <p:cNvSpPr/>
          <p:nvPr/>
        </p:nvSpPr>
        <p:spPr>
          <a:xfrm>
            <a:off x="4913671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8" name="Google Shape;3858;p14"/>
          <p:cNvSpPr/>
          <p:nvPr/>
        </p:nvSpPr>
        <p:spPr>
          <a:xfrm>
            <a:off x="4951422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9" name="Google Shape;3859;p14"/>
          <p:cNvSpPr/>
          <p:nvPr/>
        </p:nvSpPr>
        <p:spPr>
          <a:xfrm>
            <a:off x="4913671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0" name="Google Shape;3860;p14"/>
          <p:cNvSpPr/>
          <p:nvPr/>
        </p:nvSpPr>
        <p:spPr>
          <a:xfrm>
            <a:off x="5215532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1" name="Google Shape;3861;p14"/>
          <p:cNvSpPr/>
          <p:nvPr/>
        </p:nvSpPr>
        <p:spPr>
          <a:xfrm>
            <a:off x="5215532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73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2" name="Google Shape;3862;p14"/>
          <p:cNvSpPr/>
          <p:nvPr/>
        </p:nvSpPr>
        <p:spPr>
          <a:xfrm>
            <a:off x="5215532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3" name="Google Shape;3863;p14"/>
          <p:cNvSpPr/>
          <p:nvPr/>
        </p:nvSpPr>
        <p:spPr>
          <a:xfrm>
            <a:off x="5215532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4" name="Google Shape;3864;p14"/>
          <p:cNvSpPr/>
          <p:nvPr/>
        </p:nvSpPr>
        <p:spPr>
          <a:xfrm>
            <a:off x="5215532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5" name="Google Shape;3865;p14"/>
          <p:cNvSpPr/>
          <p:nvPr/>
        </p:nvSpPr>
        <p:spPr>
          <a:xfrm>
            <a:off x="5215532" y="2086816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6" name="Google Shape;3866;p14"/>
          <p:cNvSpPr/>
          <p:nvPr/>
        </p:nvSpPr>
        <p:spPr>
          <a:xfrm>
            <a:off x="5215532" y="2124469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9"/>
                  <a:pt x="8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7" name="Google Shape;3867;p14"/>
          <p:cNvSpPr/>
          <p:nvPr/>
        </p:nvSpPr>
        <p:spPr>
          <a:xfrm>
            <a:off x="5215532" y="216223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8" name="Google Shape;3868;p14"/>
          <p:cNvSpPr/>
          <p:nvPr/>
        </p:nvSpPr>
        <p:spPr>
          <a:xfrm>
            <a:off x="5215532" y="2199996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9" name="Google Shape;3869;p14"/>
          <p:cNvSpPr/>
          <p:nvPr/>
        </p:nvSpPr>
        <p:spPr>
          <a:xfrm>
            <a:off x="5215532" y="223774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0" name="Google Shape;3870;p14"/>
          <p:cNvSpPr/>
          <p:nvPr/>
        </p:nvSpPr>
        <p:spPr>
          <a:xfrm>
            <a:off x="5215532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83" y="0"/>
                </a:moveTo>
                <a:cubicBezTo>
                  <a:pt x="1080" y="0"/>
                  <a:pt x="1077" y="0"/>
                  <a:pt x="1073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1" name="Google Shape;3871;p14"/>
          <p:cNvSpPr/>
          <p:nvPr/>
        </p:nvSpPr>
        <p:spPr>
          <a:xfrm>
            <a:off x="5215532" y="231326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2" name="Google Shape;3872;p14"/>
          <p:cNvSpPr/>
          <p:nvPr/>
        </p:nvSpPr>
        <p:spPr>
          <a:xfrm>
            <a:off x="5215532" y="2351025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3" name="Google Shape;3873;p14"/>
          <p:cNvSpPr/>
          <p:nvPr/>
        </p:nvSpPr>
        <p:spPr>
          <a:xfrm>
            <a:off x="5215532" y="2388776"/>
            <a:ext cx="30912" cy="26404"/>
          </a:xfrm>
          <a:custGeom>
            <a:avLst/>
            <a:gdLst/>
            <a:ahLst/>
            <a:cxnLst/>
            <a:rect l="l" t="t" r="r" b="b"/>
            <a:pathLst>
              <a:path w="2496" h="2132" extrusionOk="0">
                <a:moveTo>
                  <a:pt x="1073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4" name="Google Shape;3874;p14"/>
          <p:cNvSpPr/>
          <p:nvPr/>
        </p:nvSpPr>
        <p:spPr>
          <a:xfrm>
            <a:off x="502683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5" name="Google Shape;3875;p14"/>
          <p:cNvSpPr/>
          <p:nvPr/>
        </p:nvSpPr>
        <p:spPr>
          <a:xfrm>
            <a:off x="502683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6" name="Google Shape;3876;p14"/>
          <p:cNvSpPr/>
          <p:nvPr/>
        </p:nvSpPr>
        <p:spPr>
          <a:xfrm>
            <a:off x="502683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7" name="Google Shape;3877;p14"/>
          <p:cNvSpPr/>
          <p:nvPr/>
        </p:nvSpPr>
        <p:spPr>
          <a:xfrm>
            <a:off x="502683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8" name="Google Shape;3878;p14"/>
          <p:cNvSpPr/>
          <p:nvPr/>
        </p:nvSpPr>
        <p:spPr>
          <a:xfrm>
            <a:off x="502683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9" name="Google Shape;3879;p14"/>
          <p:cNvSpPr/>
          <p:nvPr/>
        </p:nvSpPr>
        <p:spPr>
          <a:xfrm>
            <a:off x="5026838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0" name="Google Shape;3880;p14"/>
          <p:cNvSpPr/>
          <p:nvPr/>
        </p:nvSpPr>
        <p:spPr>
          <a:xfrm>
            <a:off x="502683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1" name="Google Shape;3881;p14"/>
          <p:cNvSpPr/>
          <p:nvPr/>
        </p:nvSpPr>
        <p:spPr>
          <a:xfrm>
            <a:off x="502683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2" name="Google Shape;3882;p14"/>
          <p:cNvSpPr/>
          <p:nvPr/>
        </p:nvSpPr>
        <p:spPr>
          <a:xfrm>
            <a:off x="502683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3" name="Google Shape;3883;p14"/>
          <p:cNvSpPr/>
          <p:nvPr/>
        </p:nvSpPr>
        <p:spPr>
          <a:xfrm>
            <a:off x="502683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4" name="Google Shape;3884;p14"/>
          <p:cNvSpPr/>
          <p:nvPr/>
        </p:nvSpPr>
        <p:spPr>
          <a:xfrm>
            <a:off x="502683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0" y="0"/>
                  <a:pt x="1077" y="0"/>
                  <a:pt x="1074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80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5" name="Google Shape;3885;p14"/>
          <p:cNvSpPr/>
          <p:nvPr/>
        </p:nvSpPr>
        <p:spPr>
          <a:xfrm>
            <a:off x="502683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6" name="Google Shape;3886;p14"/>
          <p:cNvSpPr/>
          <p:nvPr/>
        </p:nvSpPr>
        <p:spPr>
          <a:xfrm>
            <a:off x="483814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1" y="0"/>
                  <a:pt x="1077" y="0"/>
                  <a:pt x="1074" y="0"/>
                </a:cubicBez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9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7" name="Google Shape;3887;p14"/>
          <p:cNvSpPr/>
          <p:nvPr/>
        </p:nvSpPr>
        <p:spPr>
          <a:xfrm>
            <a:off x="4838144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8" name="Google Shape;3888;p14"/>
          <p:cNvSpPr/>
          <p:nvPr/>
        </p:nvSpPr>
        <p:spPr>
          <a:xfrm>
            <a:off x="4838144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9" name="Google Shape;3889;p14"/>
          <p:cNvSpPr/>
          <p:nvPr/>
        </p:nvSpPr>
        <p:spPr>
          <a:xfrm>
            <a:off x="483814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0" name="Google Shape;3890;p14"/>
          <p:cNvSpPr/>
          <p:nvPr/>
        </p:nvSpPr>
        <p:spPr>
          <a:xfrm>
            <a:off x="487590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502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1" name="Google Shape;3891;p14"/>
          <p:cNvSpPr/>
          <p:nvPr/>
        </p:nvSpPr>
        <p:spPr>
          <a:xfrm>
            <a:off x="487590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2" name="Google Shape;3892;p14"/>
          <p:cNvSpPr/>
          <p:nvPr/>
        </p:nvSpPr>
        <p:spPr>
          <a:xfrm>
            <a:off x="491367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3" name="Google Shape;3893;p14"/>
          <p:cNvSpPr/>
          <p:nvPr/>
        </p:nvSpPr>
        <p:spPr>
          <a:xfrm>
            <a:off x="491367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4" name="Google Shape;3894;p14"/>
          <p:cNvSpPr/>
          <p:nvPr/>
        </p:nvSpPr>
        <p:spPr>
          <a:xfrm>
            <a:off x="491367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5" name="Google Shape;3895;p14"/>
          <p:cNvSpPr/>
          <p:nvPr/>
        </p:nvSpPr>
        <p:spPr>
          <a:xfrm>
            <a:off x="491367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6" name="Google Shape;3896;p14"/>
          <p:cNvSpPr/>
          <p:nvPr/>
        </p:nvSpPr>
        <p:spPr>
          <a:xfrm>
            <a:off x="4913671" y="208681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7" name="Google Shape;3897;p14"/>
          <p:cNvSpPr/>
          <p:nvPr/>
        </p:nvSpPr>
        <p:spPr>
          <a:xfrm>
            <a:off x="491367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8" name="Google Shape;3898;p14"/>
          <p:cNvSpPr/>
          <p:nvPr/>
        </p:nvSpPr>
        <p:spPr>
          <a:xfrm>
            <a:off x="491367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9" name="Google Shape;3899;p14"/>
          <p:cNvSpPr/>
          <p:nvPr/>
        </p:nvSpPr>
        <p:spPr>
          <a:xfrm>
            <a:off x="491367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0" name="Google Shape;3900;p14"/>
          <p:cNvSpPr/>
          <p:nvPr/>
        </p:nvSpPr>
        <p:spPr>
          <a:xfrm>
            <a:off x="491367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1" name="Google Shape;3901;p14"/>
          <p:cNvSpPr/>
          <p:nvPr/>
        </p:nvSpPr>
        <p:spPr>
          <a:xfrm>
            <a:off x="491367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493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2" name="Google Shape;3902;p14"/>
          <p:cNvSpPr/>
          <p:nvPr/>
        </p:nvSpPr>
        <p:spPr>
          <a:xfrm>
            <a:off x="491367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3" name="Google Shape;3903;p14"/>
          <p:cNvSpPr/>
          <p:nvPr/>
        </p:nvSpPr>
        <p:spPr>
          <a:xfrm>
            <a:off x="4913671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4" name="Google Shape;3904;p14"/>
          <p:cNvSpPr/>
          <p:nvPr/>
        </p:nvSpPr>
        <p:spPr>
          <a:xfrm>
            <a:off x="495142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p14"/>
          <p:cNvSpPr/>
          <p:nvPr/>
        </p:nvSpPr>
        <p:spPr>
          <a:xfrm>
            <a:off x="495142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6" name="Google Shape;3906;p14"/>
          <p:cNvSpPr/>
          <p:nvPr/>
        </p:nvSpPr>
        <p:spPr>
          <a:xfrm>
            <a:off x="495142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7" name="Google Shape;3907;p14"/>
          <p:cNvSpPr/>
          <p:nvPr/>
        </p:nvSpPr>
        <p:spPr>
          <a:xfrm>
            <a:off x="4951422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8" name="Google Shape;3908;p14"/>
          <p:cNvSpPr/>
          <p:nvPr/>
        </p:nvSpPr>
        <p:spPr>
          <a:xfrm>
            <a:off x="4951422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9" name="Google Shape;3909;p14"/>
          <p:cNvSpPr/>
          <p:nvPr/>
        </p:nvSpPr>
        <p:spPr>
          <a:xfrm>
            <a:off x="4951422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0" name="Google Shape;3910;p14"/>
          <p:cNvSpPr/>
          <p:nvPr/>
        </p:nvSpPr>
        <p:spPr>
          <a:xfrm>
            <a:off x="4951422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1" name="Google Shape;3911;p14"/>
          <p:cNvSpPr/>
          <p:nvPr/>
        </p:nvSpPr>
        <p:spPr>
          <a:xfrm>
            <a:off x="4951422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2" name="Google Shape;3912;p14"/>
          <p:cNvSpPr/>
          <p:nvPr/>
        </p:nvSpPr>
        <p:spPr>
          <a:xfrm>
            <a:off x="4951422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3" name="Google Shape;3913;p14"/>
          <p:cNvSpPr/>
          <p:nvPr/>
        </p:nvSpPr>
        <p:spPr>
          <a:xfrm>
            <a:off x="495142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4" name="Google Shape;3914;p14"/>
          <p:cNvSpPr/>
          <p:nvPr/>
        </p:nvSpPr>
        <p:spPr>
          <a:xfrm>
            <a:off x="495142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5" name="Google Shape;3915;p14"/>
          <p:cNvSpPr/>
          <p:nvPr/>
        </p:nvSpPr>
        <p:spPr>
          <a:xfrm>
            <a:off x="495142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6" name="Google Shape;3916;p14"/>
          <p:cNvSpPr/>
          <p:nvPr/>
        </p:nvSpPr>
        <p:spPr>
          <a:xfrm>
            <a:off x="498918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7" name="Google Shape;3917;p14"/>
          <p:cNvSpPr/>
          <p:nvPr/>
        </p:nvSpPr>
        <p:spPr>
          <a:xfrm>
            <a:off x="498918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8" name="Google Shape;3918;p14"/>
          <p:cNvSpPr/>
          <p:nvPr/>
        </p:nvSpPr>
        <p:spPr>
          <a:xfrm>
            <a:off x="498918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9" name="Google Shape;3919;p14"/>
          <p:cNvSpPr/>
          <p:nvPr/>
        </p:nvSpPr>
        <p:spPr>
          <a:xfrm>
            <a:off x="498918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0" name="Google Shape;3920;p14"/>
          <p:cNvSpPr/>
          <p:nvPr/>
        </p:nvSpPr>
        <p:spPr>
          <a:xfrm>
            <a:off x="498918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1" name="Google Shape;3921;p14"/>
          <p:cNvSpPr/>
          <p:nvPr/>
        </p:nvSpPr>
        <p:spPr>
          <a:xfrm>
            <a:off x="498918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0" y="2138"/>
                </a:cubicBezTo>
                <a:cubicBezTo>
                  <a:pt x="1331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2" name="Google Shape;3922;p14"/>
          <p:cNvSpPr/>
          <p:nvPr/>
        </p:nvSpPr>
        <p:spPr>
          <a:xfrm>
            <a:off x="4989186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3" name="Google Shape;3923;p14"/>
          <p:cNvSpPr/>
          <p:nvPr/>
        </p:nvSpPr>
        <p:spPr>
          <a:xfrm>
            <a:off x="4989186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4" name="Google Shape;3924;p14"/>
          <p:cNvSpPr/>
          <p:nvPr/>
        </p:nvSpPr>
        <p:spPr>
          <a:xfrm>
            <a:off x="4989186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5" name="Google Shape;3925;p14"/>
          <p:cNvSpPr/>
          <p:nvPr/>
        </p:nvSpPr>
        <p:spPr>
          <a:xfrm>
            <a:off x="4989186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6" name="Google Shape;3926;p14"/>
          <p:cNvSpPr/>
          <p:nvPr/>
        </p:nvSpPr>
        <p:spPr>
          <a:xfrm>
            <a:off x="4989186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7" name="Google Shape;3927;p14"/>
          <p:cNvSpPr/>
          <p:nvPr/>
        </p:nvSpPr>
        <p:spPr>
          <a:xfrm>
            <a:off x="4989186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8" name="Google Shape;3928;p14"/>
          <p:cNvSpPr/>
          <p:nvPr/>
        </p:nvSpPr>
        <p:spPr>
          <a:xfrm>
            <a:off x="502683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9" name="Google Shape;3929;p14"/>
          <p:cNvSpPr/>
          <p:nvPr/>
        </p:nvSpPr>
        <p:spPr>
          <a:xfrm>
            <a:off x="502683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0" name="Google Shape;3930;p14"/>
          <p:cNvSpPr/>
          <p:nvPr/>
        </p:nvSpPr>
        <p:spPr>
          <a:xfrm>
            <a:off x="5064602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1" name="Google Shape;3931;p14"/>
          <p:cNvSpPr/>
          <p:nvPr/>
        </p:nvSpPr>
        <p:spPr>
          <a:xfrm>
            <a:off x="5064602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2" name="Google Shape;3932;p14"/>
          <p:cNvSpPr/>
          <p:nvPr/>
        </p:nvSpPr>
        <p:spPr>
          <a:xfrm>
            <a:off x="5064602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3" name="Google Shape;3933;p14"/>
          <p:cNvSpPr/>
          <p:nvPr/>
        </p:nvSpPr>
        <p:spPr>
          <a:xfrm>
            <a:off x="5064602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4" name="Google Shape;3934;p14"/>
          <p:cNvSpPr/>
          <p:nvPr/>
        </p:nvSpPr>
        <p:spPr>
          <a:xfrm>
            <a:off x="5064602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5" name="Google Shape;3935;p14"/>
          <p:cNvSpPr/>
          <p:nvPr/>
        </p:nvSpPr>
        <p:spPr>
          <a:xfrm>
            <a:off x="5064602" y="2086816"/>
            <a:ext cx="30912" cy="26392"/>
          </a:xfrm>
          <a:custGeom>
            <a:avLst/>
            <a:gdLst/>
            <a:ahLst/>
            <a:cxnLst/>
            <a:rect l="l" t="t" r="r" b="b"/>
            <a:pathLst>
              <a:path w="2496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6" name="Google Shape;3936;p14"/>
          <p:cNvSpPr/>
          <p:nvPr/>
        </p:nvSpPr>
        <p:spPr>
          <a:xfrm>
            <a:off x="5064602" y="2124469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7" name="Google Shape;3937;p14"/>
          <p:cNvSpPr/>
          <p:nvPr/>
        </p:nvSpPr>
        <p:spPr>
          <a:xfrm>
            <a:off x="5064602" y="216223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8" name="Google Shape;3938;p14"/>
          <p:cNvSpPr/>
          <p:nvPr/>
        </p:nvSpPr>
        <p:spPr>
          <a:xfrm>
            <a:off x="5064602" y="2199996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9" name="Google Shape;3939;p14"/>
          <p:cNvSpPr/>
          <p:nvPr/>
        </p:nvSpPr>
        <p:spPr>
          <a:xfrm>
            <a:off x="5064602" y="223774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0" name="Google Shape;3940;p14"/>
          <p:cNvSpPr/>
          <p:nvPr/>
        </p:nvSpPr>
        <p:spPr>
          <a:xfrm>
            <a:off x="5064602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1" name="Google Shape;3941;p14"/>
          <p:cNvSpPr/>
          <p:nvPr/>
        </p:nvSpPr>
        <p:spPr>
          <a:xfrm>
            <a:off x="5064602" y="231326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2" name="Google Shape;3942;p14"/>
          <p:cNvSpPr/>
          <p:nvPr/>
        </p:nvSpPr>
        <p:spPr>
          <a:xfrm>
            <a:off x="5064602" y="2351025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p14"/>
          <p:cNvSpPr/>
          <p:nvPr/>
        </p:nvSpPr>
        <p:spPr>
          <a:xfrm>
            <a:off x="5064602" y="2388776"/>
            <a:ext cx="30912" cy="26404"/>
          </a:xfrm>
          <a:custGeom>
            <a:avLst/>
            <a:gdLst/>
            <a:ahLst/>
            <a:cxnLst/>
            <a:rect l="l" t="t" r="r" b="b"/>
            <a:pathLst>
              <a:path w="2496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p14"/>
          <p:cNvSpPr/>
          <p:nvPr/>
        </p:nvSpPr>
        <p:spPr>
          <a:xfrm>
            <a:off x="510235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5" name="Google Shape;3945;p14"/>
          <p:cNvSpPr/>
          <p:nvPr/>
        </p:nvSpPr>
        <p:spPr>
          <a:xfrm>
            <a:off x="510235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6" name="Google Shape;3946;p14"/>
          <p:cNvSpPr/>
          <p:nvPr/>
        </p:nvSpPr>
        <p:spPr>
          <a:xfrm>
            <a:off x="510235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7" name="Google Shape;3947;p14"/>
          <p:cNvSpPr/>
          <p:nvPr/>
        </p:nvSpPr>
        <p:spPr>
          <a:xfrm>
            <a:off x="510235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8" name="Google Shape;3948;p14"/>
          <p:cNvSpPr/>
          <p:nvPr/>
        </p:nvSpPr>
        <p:spPr>
          <a:xfrm>
            <a:off x="510235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9" name="Google Shape;3949;p14"/>
          <p:cNvSpPr/>
          <p:nvPr/>
        </p:nvSpPr>
        <p:spPr>
          <a:xfrm>
            <a:off x="5102353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0" name="Google Shape;3950;p14"/>
          <p:cNvSpPr/>
          <p:nvPr/>
        </p:nvSpPr>
        <p:spPr>
          <a:xfrm>
            <a:off x="510235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1" name="Google Shape;3951;p14"/>
          <p:cNvSpPr/>
          <p:nvPr/>
        </p:nvSpPr>
        <p:spPr>
          <a:xfrm>
            <a:off x="510235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2" name="Google Shape;3952;p14"/>
          <p:cNvSpPr/>
          <p:nvPr/>
        </p:nvSpPr>
        <p:spPr>
          <a:xfrm>
            <a:off x="510235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3" name="Google Shape;3953;p14"/>
          <p:cNvSpPr/>
          <p:nvPr/>
        </p:nvSpPr>
        <p:spPr>
          <a:xfrm>
            <a:off x="510235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4" name="Google Shape;3954;p14"/>
          <p:cNvSpPr/>
          <p:nvPr/>
        </p:nvSpPr>
        <p:spPr>
          <a:xfrm>
            <a:off x="510235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5" name="Google Shape;3955;p14"/>
          <p:cNvSpPr/>
          <p:nvPr/>
        </p:nvSpPr>
        <p:spPr>
          <a:xfrm>
            <a:off x="510235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6" name="Google Shape;3956;p14"/>
          <p:cNvSpPr/>
          <p:nvPr/>
        </p:nvSpPr>
        <p:spPr>
          <a:xfrm>
            <a:off x="510235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7" name="Google Shape;3957;p14"/>
          <p:cNvSpPr/>
          <p:nvPr/>
        </p:nvSpPr>
        <p:spPr>
          <a:xfrm>
            <a:off x="510235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8" name="Google Shape;3958;p14"/>
          <p:cNvSpPr/>
          <p:nvPr/>
        </p:nvSpPr>
        <p:spPr>
          <a:xfrm>
            <a:off x="510235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9" name="Google Shape;3959;p14"/>
          <p:cNvSpPr/>
          <p:nvPr/>
        </p:nvSpPr>
        <p:spPr>
          <a:xfrm>
            <a:off x="514011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0" name="Google Shape;3960;p14"/>
          <p:cNvSpPr/>
          <p:nvPr/>
        </p:nvSpPr>
        <p:spPr>
          <a:xfrm>
            <a:off x="514011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1" name="Google Shape;3961;p14"/>
          <p:cNvSpPr/>
          <p:nvPr/>
        </p:nvSpPr>
        <p:spPr>
          <a:xfrm>
            <a:off x="514011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2" name="Google Shape;3962;p14"/>
          <p:cNvSpPr/>
          <p:nvPr/>
        </p:nvSpPr>
        <p:spPr>
          <a:xfrm>
            <a:off x="514011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3" name="Google Shape;3963;p14"/>
          <p:cNvSpPr/>
          <p:nvPr/>
        </p:nvSpPr>
        <p:spPr>
          <a:xfrm>
            <a:off x="514011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4" name="Google Shape;3964;p14"/>
          <p:cNvSpPr/>
          <p:nvPr/>
        </p:nvSpPr>
        <p:spPr>
          <a:xfrm>
            <a:off x="514011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5" name="Google Shape;3965;p14"/>
          <p:cNvSpPr/>
          <p:nvPr/>
        </p:nvSpPr>
        <p:spPr>
          <a:xfrm>
            <a:off x="5140116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6" name="Google Shape;3966;p14"/>
          <p:cNvSpPr/>
          <p:nvPr/>
        </p:nvSpPr>
        <p:spPr>
          <a:xfrm>
            <a:off x="5140116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7" name="Google Shape;3967;p14"/>
          <p:cNvSpPr/>
          <p:nvPr/>
        </p:nvSpPr>
        <p:spPr>
          <a:xfrm>
            <a:off x="5140116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8" name="Google Shape;3968;p14"/>
          <p:cNvSpPr/>
          <p:nvPr/>
        </p:nvSpPr>
        <p:spPr>
          <a:xfrm>
            <a:off x="5140116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9" name="Google Shape;3969;p14"/>
          <p:cNvSpPr/>
          <p:nvPr/>
        </p:nvSpPr>
        <p:spPr>
          <a:xfrm>
            <a:off x="5140116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0" name="Google Shape;3970;p14"/>
          <p:cNvSpPr/>
          <p:nvPr/>
        </p:nvSpPr>
        <p:spPr>
          <a:xfrm>
            <a:off x="5140116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1" name="Google Shape;3971;p14"/>
          <p:cNvSpPr/>
          <p:nvPr/>
        </p:nvSpPr>
        <p:spPr>
          <a:xfrm>
            <a:off x="5140116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2" name="Google Shape;3972;p14"/>
          <p:cNvSpPr/>
          <p:nvPr/>
        </p:nvSpPr>
        <p:spPr>
          <a:xfrm>
            <a:off x="5140116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3" name="Google Shape;3973;p14"/>
          <p:cNvSpPr/>
          <p:nvPr/>
        </p:nvSpPr>
        <p:spPr>
          <a:xfrm>
            <a:off x="517786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4" name="Google Shape;3974;p14"/>
          <p:cNvSpPr/>
          <p:nvPr/>
        </p:nvSpPr>
        <p:spPr>
          <a:xfrm>
            <a:off x="517786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5" name="Google Shape;3975;p14"/>
          <p:cNvSpPr/>
          <p:nvPr/>
        </p:nvSpPr>
        <p:spPr>
          <a:xfrm>
            <a:off x="517786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6" name="Google Shape;3976;p14"/>
          <p:cNvSpPr/>
          <p:nvPr/>
        </p:nvSpPr>
        <p:spPr>
          <a:xfrm>
            <a:off x="517786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7" name="Google Shape;3977;p14"/>
          <p:cNvSpPr/>
          <p:nvPr/>
        </p:nvSpPr>
        <p:spPr>
          <a:xfrm>
            <a:off x="517786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8" name="Google Shape;3978;p14"/>
          <p:cNvSpPr/>
          <p:nvPr/>
        </p:nvSpPr>
        <p:spPr>
          <a:xfrm>
            <a:off x="517786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8" y="1155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9" name="Google Shape;3979;p14"/>
          <p:cNvSpPr/>
          <p:nvPr/>
        </p:nvSpPr>
        <p:spPr>
          <a:xfrm>
            <a:off x="517786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0" name="Google Shape;3980;p14"/>
          <p:cNvSpPr/>
          <p:nvPr/>
        </p:nvSpPr>
        <p:spPr>
          <a:xfrm>
            <a:off x="517786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1" name="Google Shape;3981;p14"/>
          <p:cNvSpPr/>
          <p:nvPr/>
        </p:nvSpPr>
        <p:spPr>
          <a:xfrm>
            <a:off x="517786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2" name="Google Shape;3982;p14"/>
          <p:cNvSpPr/>
          <p:nvPr/>
        </p:nvSpPr>
        <p:spPr>
          <a:xfrm>
            <a:off x="5177867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3" name="Google Shape;3983;p14"/>
          <p:cNvSpPr/>
          <p:nvPr/>
        </p:nvSpPr>
        <p:spPr>
          <a:xfrm>
            <a:off x="517786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4" name="Google Shape;3984;p14"/>
          <p:cNvSpPr/>
          <p:nvPr/>
        </p:nvSpPr>
        <p:spPr>
          <a:xfrm>
            <a:off x="517786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5" name="Google Shape;3985;p14"/>
          <p:cNvSpPr/>
          <p:nvPr/>
        </p:nvSpPr>
        <p:spPr>
          <a:xfrm>
            <a:off x="517786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6" name="Google Shape;3986;p14"/>
          <p:cNvSpPr/>
          <p:nvPr/>
        </p:nvSpPr>
        <p:spPr>
          <a:xfrm>
            <a:off x="517786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8" y="1154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7" name="Google Shape;3987;p14"/>
          <p:cNvSpPr/>
          <p:nvPr/>
        </p:nvSpPr>
        <p:spPr>
          <a:xfrm>
            <a:off x="5215532" y="2426441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73" y="0"/>
                </a:moveTo>
                <a:cubicBezTo>
                  <a:pt x="480" y="8"/>
                  <a:pt x="8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8" name="Google Shape;3988;p14"/>
          <p:cNvSpPr/>
          <p:nvPr/>
        </p:nvSpPr>
        <p:spPr>
          <a:xfrm>
            <a:off x="5215532" y="246419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8" y="2137"/>
                  <a:pt x="1076" y="2137"/>
                </a:cubicBezTo>
                <a:cubicBezTo>
                  <a:pt x="1339" y="2137"/>
                  <a:pt x="1605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9" name="Google Shape;3989;p14"/>
          <p:cNvSpPr/>
          <p:nvPr/>
        </p:nvSpPr>
        <p:spPr>
          <a:xfrm>
            <a:off x="525328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0" name="Google Shape;3990;p14"/>
          <p:cNvSpPr/>
          <p:nvPr/>
        </p:nvSpPr>
        <p:spPr>
          <a:xfrm>
            <a:off x="525328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6"/>
                  <a:pt x="1814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1" name="Google Shape;3991;p14"/>
          <p:cNvSpPr/>
          <p:nvPr/>
        </p:nvSpPr>
        <p:spPr>
          <a:xfrm>
            <a:off x="5253283" y="193588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51" y="0"/>
                </a:moveTo>
                <a:cubicBezTo>
                  <a:pt x="472" y="0"/>
                  <a:pt x="1" y="477"/>
                  <a:pt x="1" y="1066"/>
                </a:cubicBezTo>
                <a:cubicBezTo>
                  <a:pt x="1" y="1705"/>
                  <a:pt x="524" y="2132"/>
                  <a:pt x="1072" y="2132"/>
                </a:cubicBezTo>
                <a:cubicBezTo>
                  <a:pt x="1332" y="2132"/>
                  <a:pt x="1597" y="2036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ubicBezTo>
                  <a:pt x="1061" y="1"/>
                  <a:pt x="1056" y="0"/>
                  <a:pt x="10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2" name="Google Shape;3992;p14"/>
          <p:cNvSpPr/>
          <p:nvPr/>
        </p:nvSpPr>
        <p:spPr>
          <a:xfrm>
            <a:off x="525328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2" y="2138"/>
                  <a:pt x="1068" y="2138"/>
                </a:cubicBezTo>
                <a:cubicBezTo>
                  <a:pt x="1329" y="2138"/>
                  <a:pt x="1596" y="2040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3" name="Google Shape;3993;p14"/>
          <p:cNvSpPr/>
          <p:nvPr/>
        </p:nvSpPr>
        <p:spPr>
          <a:xfrm>
            <a:off x="525328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4" name="Google Shape;3994;p14"/>
          <p:cNvSpPr/>
          <p:nvPr/>
        </p:nvSpPr>
        <p:spPr>
          <a:xfrm>
            <a:off x="525328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5" name="Google Shape;3995;p14"/>
          <p:cNvSpPr/>
          <p:nvPr/>
        </p:nvSpPr>
        <p:spPr>
          <a:xfrm>
            <a:off x="5253283" y="208681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5"/>
                  <a:pt x="524" y="2132"/>
                  <a:pt x="1072" y="2132"/>
                </a:cubicBezTo>
                <a:cubicBezTo>
                  <a:pt x="1332" y="2132"/>
                  <a:pt x="1597" y="2036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6" name="Google Shape;3996;p14"/>
          <p:cNvSpPr/>
          <p:nvPr/>
        </p:nvSpPr>
        <p:spPr>
          <a:xfrm>
            <a:off x="525328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7" name="Google Shape;3997;p14"/>
          <p:cNvSpPr/>
          <p:nvPr/>
        </p:nvSpPr>
        <p:spPr>
          <a:xfrm>
            <a:off x="5253283" y="216223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8" name="Google Shape;3998;p14"/>
          <p:cNvSpPr/>
          <p:nvPr/>
        </p:nvSpPr>
        <p:spPr>
          <a:xfrm>
            <a:off x="525328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6"/>
                  <a:pt x="1814" y="1821"/>
                </a:cubicBezTo>
                <a:cubicBezTo>
                  <a:pt x="2488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9" name="Google Shape;3999;p14"/>
          <p:cNvSpPr/>
          <p:nvPr/>
        </p:nvSpPr>
        <p:spPr>
          <a:xfrm>
            <a:off x="525328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7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0" name="Google Shape;4000;p14"/>
          <p:cNvSpPr/>
          <p:nvPr/>
        </p:nvSpPr>
        <p:spPr>
          <a:xfrm>
            <a:off x="5253283" y="2275510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1" name="Google Shape;4001;p14"/>
          <p:cNvSpPr/>
          <p:nvPr/>
        </p:nvSpPr>
        <p:spPr>
          <a:xfrm>
            <a:off x="5253283" y="231326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2" y="2134"/>
                  <a:pt x="1069" y="2134"/>
                </a:cubicBezTo>
                <a:cubicBezTo>
                  <a:pt x="1329" y="2134"/>
                  <a:pt x="1596" y="2037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2" name="Google Shape;4002;p14"/>
          <p:cNvSpPr/>
          <p:nvPr/>
        </p:nvSpPr>
        <p:spPr>
          <a:xfrm>
            <a:off x="525328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3" name="Google Shape;4003;p14"/>
          <p:cNvSpPr/>
          <p:nvPr/>
        </p:nvSpPr>
        <p:spPr>
          <a:xfrm>
            <a:off x="5253283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4" name="Google Shape;4004;p14"/>
          <p:cNvSpPr/>
          <p:nvPr/>
        </p:nvSpPr>
        <p:spPr>
          <a:xfrm>
            <a:off x="525328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1" y="1711"/>
                  <a:pt x="521" y="2137"/>
                  <a:pt x="1067" y="2137"/>
                </a:cubicBezTo>
                <a:cubicBezTo>
                  <a:pt x="1328" y="2137"/>
                  <a:pt x="1595" y="2039"/>
                  <a:pt x="1814" y="1821"/>
                </a:cubicBezTo>
                <a:cubicBezTo>
                  <a:pt x="2488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5" name="Google Shape;4005;p14"/>
          <p:cNvSpPr/>
          <p:nvPr/>
        </p:nvSpPr>
        <p:spPr>
          <a:xfrm>
            <a:off x="525328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6"/>
                  <a:pt x="1814" y="1821"/>
                </a:cubicBezTo>
                <a:cubicBezTo>
                  <a:pt x="2488" y="1155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6" name="Google Shape;4006;p14"/>
          <p:cNvSpPr/>
          <p:nvPr/>
        </p:nvSpPr>
        <p:spPr>
          <a:xfrm>
            <a:off x="5253283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7" name="Google Shape;4007;p14"/>
          <p:cNvSpPr/>
          <p:nvPr/>
        </p:nvSpPr>
        <p:spPr>
          <a:xfrm>
            <a:off x="5291047" y="182260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2" y="2134"/>
                  <a:pt x="1068" y="2134"/>
                </a:cubicBezTo>
                <a:cubicBezTo>
                  <a:pt x="1329" y="2134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8" name="Google Shape;4008;p14"/>
          <p:cNvSpPr/>
          <p:nvPr/>
        </p:nvSpPr>
        <p:spPr>
          <a:xfrm>
            <a:off x="5291047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9" name="Google Shape;4009;p14"/>
          <p:cNvSpPr/>
          <p:nvPr/>
        </p:nvSpPr>
        <p:spPr>
          <a:xfrm>
            <a:off x="5291047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0" name="Google Shape;4010;p14"/>
          <p:cNvSpPr/>
          <p:nvPr/>
        </p:nvSpPr>
        <p:spPr>
          <a:xfrm>
            <a:off x="5291047" y="193588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51" y="0"/>
                </a:moveTo>
                <a:cubicBezTo>
                  <a:pt x="472" y="0"/>
                  <a:pt x="0" y="477"/>
                  <a:pt x="0" y="1066"/>
                </a:cubicBezTo>
                <a:cubicBezTo>
                  <a:pt x="0" y="1705"/>
                  <a:pt x="524" y="2132"/>
                  <a:pt x="1072" y="2132"/>
                </a:cubicBezTo>
                <a:cubicBezTo>
                  <a:pt x="1331" y="2132"/>
                  <a:pt x="1596" y="2036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ubicBezTo>
                  <a:pt x="1060" y="1"/>
                  <a:pt x="1055" y="0"/>
                  <a:pt x="10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1" name="Google Shape;4011;p14"/>
          <p:cNvSpPr/>
          <p:nvPr/>
        </p:nvSpPr>
        <p:spPr>
          <a:xfrm>
            <a:off x="5291047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2" y="2138"/>
                  <a:pt x="1068" y="2138"/>
                </a:cubicBezTo>
                <a:cubicBezTo>
                  <a:pt x="1329" y="2138"/>
                  <a:pt x="1595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2" name="Google Shape;4012;p14"/>
          <p:cNvSpPr/>
          <p:nvPr/>
        </p:nvSpPr>
        <p:spPr>
          <a:xfrm>
            <a:off x="5291047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3" name="Google Shape;4013;p14"/>
          <p:cNvSpPr/>
          <p:nvPr/>
        </p:nvSpPr>
        <p:spPr>
          <a:xfrm>
            <a:off x="5291047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4" name="Google Shape;4014;p14"/>
          <p:cNvSpPr/>
          <p:nvPr/>
        </p:nvSpPr>
        <p:spPr>
          <a:xfrm>
            <a:off x="5291047" y="208681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5"/>
                  <a:pt x="524" y="2132"/>
                  <a:pt x="1072" y="2132"/>
                </a:cubicBezTo>
                <a:cubicBezTo>
                  <a:pt x="1331" y="2132"/>
                  <a:pt x="1596" y="2036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5" name="Google Shape;4015;p14"/>
          <p:cNvSpPr/>
          <p:nvPr/>
        </p:nvSpPr>
        <p:spPr>
          <a:xfrm>
            <a:off x="5291047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74"/>
                </a:cubicBezTo>
                <a:cubicBezTo>
                  <a:pt x="0" y="1712"/>
                  <a:pt x="521" y="2138"/>
                  <a:pt x="1067" y="2138"/>
                </a:cubicBezTo>
                <a:cubicBezTo>
                  <a:pt x="1328" y="2138"/>
                  <a:pt x="1595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6" name="Google Shape;4016;p14"/>
          <p:cNvSpPr/>
          <p:nvPr/>
        </p:nvSpPr>
        <p:spPr>
          <a:xfrm>
            <a:off x="5291047" y="216223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1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7" name="Google Shape;4017;p14"/>
          <p:cNvSpPr/>
          <p:nvPr/>
        </p:nvSpPr>
        <p:spPr>
          <a:xfrm>
            <a:off x="5291047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4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8" name="Google Shape;4018;p14"/>
          <p:cNvSpPr/>
          <p:nvPr/>
        </p:nvSpPr>
        <p:spPr>
          <a:xfrm>
            <a:off x="5291047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9" name="Google Shape;4019;p14"/>
          <p:cNvSpPr/>
          <p:nvPr/>
        </p:nvSpPr>
        <p:spPr>
          <a:xfrm>
            <a:off x="5291047" y="2275510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0" name="Google Shape;4020;p14"/>
          <p:cNvSpPr/>
          <p:nvPr/>
        </p:nvSpPr>
        <p:spPr>
          <a:xfrm>
            <a:off x="5291047" y="231326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2" y="2134"/>
                  <a:pt x="1068" y="2134"/>
                </a:cubicBezTo>
                <a:cubicBezTo>
                  <a:pt x="1329" y="2134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1" name="Google Shape;4021;p14"/>
          <p:cNvSpPr/>
          <p:nvPr/>
        </p:nvSpPr>
        <p:spPr>
          <a:xfrm>
            <a:off x="5291047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2" name="Google Shape;4022;p14"/>
          <p:cNvSpPr/>
          <p:nvPr/>
        </p:nvSpPr>
        <p:spPr>
          <a:xfrm>
            <a:off x="5291047" y="238877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3" name="Google Shape;4023;p14"/>
          <p:cNvSpPr/>
          <p:nvPr/>
        </p:nvSpPr>
        <p:spPr>
          <a:xfrm>
            <a:off x="5291047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0" y="1711"/>
                  <a:pt x="521" y="2137"/>
                  <a:pt x="1067" y="2137"/>
                </a:cubicBezTo>
                <a:cubicBezTo>
                  <a:pt x="1328" y="2137"/>
                  <a:pt x="1595" y="2039"/>
                  <a:pt x="1813" y="1821"/>
                </a:cubicBezTo>
                <a:cubicBezTo>
                  <a:pt x="2488" y="1154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4" name="Google Shape;4024;p14"/>
          <p:cNvSpPr/>
          <p:nvPr/>
        </p:nvSpPr>
        <p:spPr>
          <a:xfrm>
            <a:off x="5291047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5" name="Google Shape;4025;p14"/>
          <p:cNvSpPr/>
          <p:nvPr/>
        </p:nvSpPr>
        <p:spPr>
          <a:xfrm>
            <a:off x="532879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6" name="Google Shape;4026;p14"/>
          <p:cNvSpPr/>
          <p:nvPr/>
        </p:nvSpPr>
        <p:spPr>
          <a:xfrm>
            <a:off x="532879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7" name="Google Shape;4027;p14"/>
          <p:cNvSpPr/>
          <p:nvPr/>
        </p:nvSpPr>
        <p:spPr>
          <a:xfrm>
            <a:off x="532879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8" name="Google Shape;4028;p14"/>
          <p:cNvSpPr/>
          <p:nvPr/>
        </p:nvSpPr>
        <p:spPr>
          <a:xfrm>
            <a:off x="5328798" y="1935886"/>
            <a:ext cx="30900" cy="26379"/>
          </a:xfrm>
          <a:custGeom>
            <a:avLst/>
            <a:gdLst/>
            <a:ahLst/>
            <a:cxnLst/>
            <a:rect l="l" t="t" r="r" b="b"/>
            <a:pathLst>
              <a:path w="2495" h="2130" extrusionOk="0">
                <a:moveTo>
                  <a:pt x="1084" y="1"/>
                </a:moveTo>
                <a:cubicBezTo>
                  <a:pt x="1080" y="1"/>
                  <a:pt x="1077" y="1"/>
                  <a:pt x="1074" y="1"/>
                </a:cubicBez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4" y="1149"/>
                  <a:pt x="2020" y="1"/>
                  <a:pt x="10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9" name="Google Shape;4029;p14"/>
          <p:cNvSpPr/>
          <p:nvPr/>
        </p:nvSpPr>
        <p:spPr>
          <a:xfrm>
            <a:off x="532879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0" name="Google Shape;4030;p14"/>
          <p:cNvSpPr/>
          <p:nvPr/>
        </p:nvSpPr>
        <p:spPr>
          <a:xfrm>
            <a:off x="532879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1" name="Google Shape;4031;p14"/>
          <p:cNvSpPr/>
          <p:nvPr/>
        </p:nvSpPr>
        <p:spPr>
          <a:xfrm>
            <a:off x="532879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2" name="Google Shape;4032;p14"/>
          <p:cNvSpPr/>
          <p:nvPr/>
        </p:nvSpPr>
        <p:spPr>
          <a:xfrm>
            <a:off x="5328798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3" name="Google Shape;4033;p14"/>
          <p:cNvSpPr/>
          <p:nvPr/>
        </p:nvSpPr>
        <p:spPr>
          <a:xfrm>
            <a:off x="532879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4" name="Google Shape;4034;p14"/>
          <p:cNvSpPr/>
          <p:nvPr/>
        </p:nvSpPr>
        <p:spPr>
          <a:xfrm>
            <a:off x="532879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5" name="Google Shape;4035;p14"/>
          <p:cNvSpPr/>
          <p:nvPr/>
        </p:nvSpPr>
        <p:spPr>
          <a:xfrm>
            <a:off x="532879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6" name="Google Shape;4036;p14"/>
          <p:cNvSpPr/>
          <p:nvPr/>
        </p:nvSpPr>
        <p:spPr>
          <a:xfrm>
            <a:off x="532879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7" name="Google Shape;4037;p14"/>
          <p:cNvSpPr/>
          <p:nvPr/>
        </p:nvSpPr>
        <p:spPr>
          <a:xfrm>
            <a:off x="532879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1" y="0"/>
                  <a:pt x="1077" y="0"/>
                  <a:pt x="1074" y="0"/>
                </a:cubicBez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8" name="Google Shape;4038;p14"/>
          <p:cNvSpPr/>
          <p:nvPr/>
        </p:nvSpPr>
        <p:spPr>
          <a:xfrm>
            <a:off x="532879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9" name="Google Shape;4039;p14"/>
          <p:cNvSpPr/>
          <p:nvPr/>
        </p:nvSpPr>
        <p:spPr>
          <a:xfrm>
            <a:off x="532879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0" name="Google Shape;4040;p14"/>
          <p:cNvSpPr/>
          <p:nvPr/>
        </p:nvSpPr>
        <p:spPr>
          <a:xfrm>
            <a:off x="532879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1" name="Google Shape;4041;p14"/>
          <p:cNvSpPr/>
          <p:nvPr/>
        </p:nvSpPr>
        <p:spPr>
          <a:xfrm>
            <a:off x="5328798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2" name="Google Shape;4042;p14"/>
          <p:cNvSpPr/>
          <p:nvPr/>
        </p:nvSpPr>
        <p:spPr>
          <a:xfrm>
            <a:off x="5366562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3" name="Google Shape;4043;p14"/>
          <p:cNvSpPr/>
          <p:nvPr/>
        </p:nvSpPr>
        <p:spPr>
          <a:xfrm>
            <a:off x="5366562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4" name="Google Shape;4044;p14"/>
          <p:cNvSpPr/>
          <p:nvPr/>
        </p:nvSpPr>
        <p:spPr>
          <a:xfrm>
            <a:off x="5366562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5" name="Google Shape;4045;p14"/>
          <p:cNvSpPr/>
          <p:nvPr/>
        </p:nvSpPr>
        <p:spPr>
          <a:xfrm>
            <a:off x="5366562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6" name="Google Shape;4046;p14"/>
          <p:cNvSpPr/>
          <p:nvPr/>
        </p:nvSpPr>
        <p:spPr>
          <a:xfrm>
            <a:off x="5366562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7" name="Google Shape;4047;p14"/>
          <p:cNvSpPr/>
          <p:nvPr/>
        </p:nvSpPr>
        <p:spPr>
          <a:xfrm>
            <a:off x="5366562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8" name="Google Shape;4048;p14"/>
          <p:cNvSpPr/>
          <p:nvPr/>
        </p:nvSpPr>
        <p:spPr>
          <a:xfrm>
            <a:off x="5366562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9" name="Google Shape;4049;p14"/>
          <p:cNvSpPr/>
          <p:nvPr/>
        </p:nvSpPr>
        <p:spPr>
          <a:xfrm>
            <a:off x="5366562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0" name="Google Shape;4050;p14"/>
          <p:cNvSpPr/>
          <p:nvPr/>
        </p:nvSpPr>
        <p:spPr>
          <a:xfrm>
            <a:off x="5366562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1" name="Google Shape;4051;p14"/>
          <p:cNvSpPr/>
          <p:nvPr/>
        </p:nvSpPr>
        <p:spPr>
          <a:xfrm>
            <a:off x="5366562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2" name="Google Shape;4052;p14"/>
          <p:cNvSpPr/>
          <p:nvPr/>
        </p:nvSpPr>
        <p:spPr>
          <a:xfrm>
            <a:off x="5366562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3" name="Google Shape;4053;p14"/>
          <p:cNvSpPr/>
          <p:nvPr/>
        </p:nvSpPr>
        <p:spPr>
          <a:xfrm>
            <a:off x="5366562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4" name="Google Shape;4054;p14"/>
          <p:cNvSpPr/>
          <p:nvPr/>
        </p:nvSpPr>
        <p:spPr>
          <a:xfrm>
            <a:off x="5366562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5" name="Google Shape;4055;p14"/>
          <p:cNvSpPr/>
          <p:nvPr/>
        </p:nvSpPr>
        <p:spPr>
          <a:xfrm>
            <a:off x="5366562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6" name="Google Shape;4056;p14"/>
          <p:cNvSpPr/>
          <p:nvPr/>
        </p:nvSpPr>
        <p:spPr>
          <a:xfrm>
            <a:off x="5366562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7" name="Google Shape;4057;p14"/>
          <p:cNvSpPr/>
          <p:nvPr/>
        </p:nvSpPr>
        <p:spPr>
          <a:xfrm>
            <a:off x="5366562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8" name="Google Shape;4058;p14"/>
          <p:cNvSpPr/>
          <p:nvPr/>
        </p:nvSpPr>
        <p:spPr>
          <a:xfrm>
            <a:off x="5366562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8" y="2137"/>
                  <a:pt x="1077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9" name="Google Shape;4059;p14"/>
          <p:cNvSpPr/>
          <p:nvPr/>
        </p:nvSpPr>
        <p:spPr>
          <a:xfrm>
            <a:off x="5366562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0" name="Google Shape;4060;p14"/>
          <p:cNvSpPr/>
          <p:nvPr/>
        </p:nvSpPr>
        <p:spPr>
          <a:xfrm>
            <a:off x="5404313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1" name="Google Shape;4061;p14"/>
          <p:cNvSpPr/>
          <p:nvPr/>
        </p:nvSpPr>
        <p:spPr>
          <a:xfrm>
            <a:off x="540431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2" name="Google Shape;4062;p14"/>
          <p:cNvSpPr/>
          <p:nvPr/>
        </p:nvSpPr>
        <p:spPr>
          <a:xfrm>
            <a:off x="540431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3" name="Google Shape;4063;p14"/>
          <p:cNvSpPr/>
          <p:nvPr/>
        </p:nvSpPr>
        <p:spPr>
          <a:xfrm>
            <a:off x="540431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4" name="Google Shape;4064;p14"/>
          <p:cNvSpPr/>
          <p:nvPr/>
        </p:nvSpPr>
        <p:spPr>
          <a:xfrm>
            <a:off x="540431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5" name="Google Shape;4065;p14"/>
          <p:cNvSpPr/>
          <p:nvPr/>
        </p:nvSpPr>
        <p:spPr>
          <a:xfrm>
            <a:off x="581945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6" name="Google Shape;4066;p14"/>
          <p:cNvSpPr/>
          <p:nvPr/>
        </p:nvSpPr>
        <p:spPr>
          <a:xfrm>
            <a:off x="581945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7" name="Google Shape;4067;p14"/>
          <p:cNvSpPr/>
          <p:nvPr/>
        </p:nvSpPr>
        <p:spPr>
          <a:xfrm>
            <a:off x="5857104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8" name="Google Shape;4068;p14"/>
          <p:cNvSpPr/>
          <p:nvPr/>
        </p:nvSpPr>
        <p:spPr>
          <a:xfrm>
            <a:off x="5857104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9" name="Google Shape;4069;p14"/>
          <p:cNvSpPr/>
          <p:nvPr/>
        </p:nvSpPr>
        <p:spPr>
          <a:xfrm>
            <a:off x="589486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0" name="Google Shape;4070;p14"/>
          <p:cNvSpPr/>
          <p:nvPr/>
        </p:nvSpPr>
        <p:spPr>
          <a:xfrm>
            <a:off x="589486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1" name="Google Shape;4071;p14"/>
          <p:cNvSpPr/>
          <p:nvPr/>
        </p:nvSpPr>
        <p:spPr>
          <a:xfrm>
            <a:off x="589486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2" name="Google Shape;4072;p14"/>
          <p:cNvSpPr/>
          <p:nvPr/>
        </p:nvSpPr>
        <p:spPr>
          <a:xfrm>
            <a:off x="593263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3" name="Google Shape;4073;p14"/>
          <p:cNvSpPr/>
          <p:nvPr/>
        </p:nvSpPr>
        <p:spPr>
          <a:xfrm>
            <a:off x="593263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4" name="Google Shape;4074;p14"/>
          <p:cNvSpPr/>
          <p:nvPr/>
        </p:nvSpPr>
        <p:spPr>
          <a:xfrm>
            <a:off x="597038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5" name="Google Shape;4075;p14"/>
          <p:cNvSpPr/>
          <p:nvPr/>
        </p:nvSpPr>
        <p:spPr>
          <a:xfrm>
            <a:off x="619682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6" name="Google Shape;4076;p14"/>
          <p:cNvSpPr/>
          <p:nvPr/>
        </p:nvSpPr>
        <p:spPr>
          <a:xfrm>
            <a:off x="600814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7" name="Google Shape;4077;p14"/>
          <p:cNvSpPr/>
          <p:nvPr/>
        </p:nvSpPr>
        <p:spPr>
          <a:xfrm>
            <a:off x="604579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8" name="Google Shape;4078;p14"/>
          <p:cNvSpPr/>
          <p:nvPr/>
        </p:nvSpPr>
        <p:spPr>
          <a:xfrm>
            <a:off x="608366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9" name="Google Shape;4079;p14"/>
          <p:cNvSpPr/>
          <p:nvPr/>
        </p:nvSpPr>
        <p:spPr>
          <a:xfrm>
            <a:off x="6159076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0" name="Google Shape;4080;p14"/>
          <p:cNvSpPr/>
          <p:nvPr/>
        </p:nvSpPr>
        <p:spPr>
          <a:xfrm>
            <a:off x="612141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1" name="Google Shape;4081;p14"/>
          <p:cNvSpPr/>
          <p:nvPr/>
        </p:nvSpPr>
        <p:spPr>
          <a:xfrm>
            <a:off x="608366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2" name="Google Shape;4082;p14"/>
          <p:cNvSpPr/>
          <p:nvPr/>
        </p:nvSpPr>
        <p:spPr>
          <a:xfrm>
            <a:off x="604579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3" name="Google Shape;4083;p14"/>
          <p:cNvSpPr/>
          <p:nvPr/>
        </p:nvSpPr>
        <p:spPr>
          <a:xfrm>
            <a:off x="600814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4" name="Google Shape;4084;p14"/>
          <p:cNvSpPr/>
          <p:nvPr/>
        </p:nvSpPr>
        <p:spPr>
          <a:xfrm>
            <a:off x="597038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5" name="Google Shape;4085;p14"/>
          <p:cNvSpPr/>
          <p:nvPr/>
        </p:nvSpPr>
        <p:spPr>
          <a:xfrm>
            <a:off x="597038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6" name="Google Shape;4086;p14"/>
          <p:cNvSpPr/>
          <p:nvPr/>
        </p:nvSpPr>
        <p:spPr>
          <a:xfrm>
            <a:off x="593263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7" name="Google Shape;4087;p14"/>
          <p:cNvSpPr/>
          <p:nvPr/>
        </p:nvSpPr>
        <p:spPr>
          <a:xfrm>
            <a:off x="589486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8" name="Google Shape;4088;p14"/>
          <p:cNvSpPr/>
          <p:nvPr/>
        </p:nvSpPr>
        <p:spPr>
          <a:xfrm>
            <a:off x="585710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9" name="Google Shape;4089;p14"/>
          <p:cNvSpPr/>
          <p:nvPr/>
        </p:nvSpPr>
        <p:spPr>
          <a:xfrm>
            <a:off x="581945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0" name="Google Shape;4090;p14"/>
          <p:cNvSpPr/>
          <p:nvPr/>
        </p:nvSpPr>
        <p:spPr>
          <a:xfrm>
            <a:off x="559300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1" name="Google Shape;4091;p14"/>
          <p:cNvSpPr/>
          <p:nvPr/>
        </p:nvSpPr>
        <p:spPr>
          <a:xfrm>
            <a:off x="559300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p14"/>
          <p:cNvSpPr/>
          <p:nvPr/>
        </p:nvSpPr>
        <p:spPr>
          <a:xfrm>
            <a:off x="5630758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3" name="Google Shape;4093;p14"/>
          <p:cNvSpPr/>
          <p:nvPr/>
        </p:nvSpPr>
        <p:spPr>
          <a:xfrm>
            <a:off x="5630758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4" name="Google Shape;4094;p14"/>
          <p:cNvSpPr/>
          <p:nvPr/>
        </p:nvSpPr>
        <p:spPr>
          <a:xfrm>
            <a:off x="5630758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5" name="Google Shape;4095;p14"/>
          <p:cNvSpPr/>
          <p:nvPr/>
        </p:nvSpPr>
        <p:spPr>
          <a:xfrm>
            <a:off x="563075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6" name="Google Shape;4096;p14"/>
          <p:cNvSpPr/>
          <p:nvPr/>
        </p:nvSpPr>
        <p:spPr>
          <a:xfrm>
            <a:off x="563075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p14"/>
          <p:cNvSpPr/>
          <p:nvPr/>
        </p:nvSpPr>
        <p:spPr>
          <a:xfrm>
            <a:off x="563075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Google Shape;4098;p14"/>
          <p:cNvSpPr/>
          <p:nvPr/>
        </p:nvSpPr>
        <p:spPr>
          <a:xfrm>
            <a:off x="563075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8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9" name="Google Shape;4099;p14"/>
          <p:cNvSpPr/>
          <p:nvPr/>
        </p:nvSpPr>
        <p:spPr>
          <a:xfrm>
            <a:off x="563075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0" name="Google Shape;4100;p14"/>
          <p:cNvSpPr/>
          <p:nvPr/>
        </p:nvSpPr>
        <p:spPr>
          <a:xfrm>
            <a:off x="563075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1" name="Google Shape;4101;p14"/>
          <p:cNvSpPr/>
          <p:nvPr/>
        </p:nvSpPr>
        <p:spPr>
          <a:xfrm>
            <a:off x="5668422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2" name="Google Shape;4102;p14"/>
          <p:cNvSpPr/>
          <p:nvPr/>
        </p:nvSpPr>
        <p:spPr>
          <a:xfrm>
            <a:off x="5668422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3" name="Google Shape;4103;p14"/>
          <p:cNvSpPr/>
          <p:nvPr/>
        </p:nvSpPr>
        <p:spPr>
          <a:xfrm>
            <a:off x="5668422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3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4" name="Google Shape;4104;p14"/>
          <p:cNvSpPr/>
          <p:nvPr/>
        </p:nvSpPr>
        <p:spPr>
          <a:xfrm>
            <a:off x="5668422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1"/>
                  <a:pt x="0" y="1066"/>
                </a:cubicBezTo>
                <a:cubicBezTo>
                  <a:pt x="0" y="1710"/>
                  <a:pt x="529" y="2138"/>
                  <a:pt x="1078" y="2138"/>
                </a:cubicBezTo>
                <a:cubicBezTo>
                  <a:pt x="1340" y="2138"/>
                  <a:pt x="1606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5" name="Google Shape;4105;p14"/>
          <p:cNvSpPr/>
          <p:nvPr/>
        </p:nvSpPr>
        <p:spPr>
          <a:xfrm>
            <a:off x="5668422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6" name="Google Shape;4106;p14"/>
          <p:cNvSpPr/>
          <p:nvPr/>
        </p:nvSpPr>
        <p:spPr>
          <a:xfrm>
            <a:off x="5668422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7" name="Google Shape;4107;p14"/>
          <p:cNvSpPr/>
          <p:nvPr/>
        </p:nvSpPr>
        <p:spPr>
          <a:xfrm>
            <a:off x="5668422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8" name="Google Shape;4108;p14"/>
          <p:cNvSpPr/>
          <p:nvPr/>
        </p:nvSpPr>
        <p:spPr>
          <a:xfrm>
            <a:off x="5668422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9"/>
                  <a:pt x="9" y="481"/>
                  <a:pt x="0" y="1074"/>
                </a:cubicBezTo>
                <a:cubicBezTo>
                  <a:pt x="0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9" name="Google Shape;4109;p14"/>
          <p:cNvSpPr/>
          <p:nvPr/>
        </p:nvSpPr>
        <p:spPr>
          <a:xfrm>
            <a:off x="5706174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0" name="Google Shape;4110;p14"/>
          <p:cNvSpPr/>
          <p:nvPr/>
        </p:nvSpPr>
        <p:spPr>
          <a:xfrm>
            <a:off x="5706174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1" name="Google Shape;4111;p14"/>
          <p:cNvSpPr/>
          <p:nvPr/>
        </p:nvSpPr>
        <p:spPr>
          <a:xfrm>
            <a:off x="570617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2" name="Google Shape;4112;p14"/>
          <p:cNvSpPr/>
          <p:nvPr/>
        </p:nvSpPr>
        <p:spPr>
          <a:xfrm>
            <a:off x="570617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p14"/>
          <p:cNvSpPr/>
          <p:nvPr/>
        </p:nvSpPr>
        <p:spPr>
          <a:xfrm>
            <a:off x="570617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4" name="Google Shape;4114;p14"/>
          <p:cNvSpPr/>
          <p:nvPr/>
        </p:nvSpPr>
        <p:spPr>
          <a:xfrm>
            <a:off x="570617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5" name="Google Shape;4115;p14"/>
          <p:cNvSpPr/>
          <p:nvPr/>
        </p:nvSpPr>
        <p:spPr>
          <a:xfrm>
            <a:off x="5706174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6" name="Google Shape;4116;p14"/>
          <p:cNvSpPr/>
          <p:nvPr/>
        </p:nvSpPr>
        <p:spPr>
          <a:xfrm>
            <a:off x="5706174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7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7" name="Google Shape;4117;p14"/>
          <p:cNvSpPr/>
          <p:nvPr/>
        </p:nvSpPr>
        <p:spPr>
          <a:xfrm>
            <a:off x="574393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8" name="Google Shape;4118;p14"/>
          <p:cNvSpPr/>
          <p:nvPr/>
        </p:nvSpPr>
        <p:spPr>
          <a:xfrm>
            <a:off x="574393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9" name="Google Shape;4119;p14"/>
          <p:cNvSpPr/>
          <p:nvPr/>
        </p:nvSpPr>
        <p:spPr>
          <a:xfrm>
            <a:off x="574393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0" name="Google Shape;4120;p14"/>
          <p:cNvSpPr/>
          <p:nvPr/>
        </p:nvSpPr>
        <p:spPr>
          <a:xfrm>
            <a:off x="578170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1" name="Google Shape;4121;p14"/>
          <p:cNvSpPr/>
          <p:nvPr/>
        </p:nvSpPr>
        <p:spPr>
          <a:xfrm>
            <a:off x="578170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2" name="Google Shape;4122;p14"/>
          <p:cNvSpPr/>
          <p:nvPr/>
        </p:nvSpPr>
        <p:spPr>
          <a:xfrm>
            <a:off x="578170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3" name="Google Shape;4123;p14"/>
          <p:cNvSpPr/>
          <p:nvPr/>
        </p:nvSpPr>
        <p:spPr>
          <a:xfrm>
            <a:off x="578170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4" name="Google Shape;4124;p14"/>
          <p:cNvSpPr/>
          <p:nvPr/>
        </p:nvSpPr>
        <p:spPr>
          <a:xfrm>
            <a:off x="574393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5" name="Google Shape;4125;p14"/>
          <p:cNvSpPr/>
          <p:nvPr/>
        </p:nvSpPr>
        <p:spPr>
          <a:xfrm>
            <a:off x="574393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6" name="Google Shape;4126;p14"/>
          <p:cNvSpPr/>
          <p:nvPr/>
        </p:nvSpPr>
        <p:spPr>
          <a:xfrm>
            <a:off x="574393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7" name="Google Shape;4127;p14"/>
          <p:cNvSpPr/>
          <p:nvPr/>
        </p:nvSpPr>
        <p:spPr>
          <a:xfrm>
            <a:off x="574393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8" name="Google Shape;4128;p14"/>
          <p:cNvSpPr/>
          <p:nvPr/>
        </p:nvSpPr>
        <p:spPr>
          <a:xfrm>
            <a:off x="574393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9" name="Google Shape;4129;p14"/>
          <p:cNvSpPr/>
          <p:nvPr/>
        </p:nvSpPr>
        <p:spPr>
          <a:xfrm>
            <a:off x="574393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0" name="Google Shape;4130;p14"/>
          <p:cNvSpPr/>
          <p:nvPr/>
        </p:nvSpPr>
        <p:spPr>
          <a:xfrm>
            <a:off x="570617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1" name="Google Shape;4131;p14"/>
          <p:cNvSpPr/>
          <p:nvPr/>
        </p:nvSpPr>
        <p:spPr>
          <a:xfrm>
            <a:off x="5668422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40"/>
                  <a:pt x="1821" y="1821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2" name="Google Shape;4132;p14"/>
          <p:cNvSpPr/>
          <p:nvPr/>
        </p:nvSpPr>
        <p:spPr>
          <a:xfrm>
            <a:off x="5668422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3" name="Google Shape;4133;p14"/>
          <p:cNvSpPr/>
          <p:nvPr/>
        </p:nvSpPr>
        <p:spPr>
          <a:xfrm>
            <a:off x="563075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4" name="Google Shape;4134;p14"/>
          <p:cNvSpPr/>
          <p:nvPr/>
        </p:nvSpPr>
        <p:spPr>
          <a:xfrm>
            <a:off x="540431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5" name="Google Shape;4135;p14"/>
          <p:cNvSpPr/>
          <p:nvPr/>
        </p:nvSpPr>
        <p:spPr>
          <a:xfrm>
            <a:off x="540431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6" name="Google Shape;4136;p14"/>
          <p:cNvSpPr/>
          <p:nvPr/>
        </p:nvSpPr>
        <p:spPr>
          <a:xfrm>
            <a:off x="540431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7" name="Google Shape;4137;p14"/>
          <p:cNvSpPr/>
          <p:nvPr/>
        </p:nvSpPr>
        <p:spPr>
          <a:xfrm>
            <a:off x="5404313" y="208681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5"/>
                  <a:pt x="525" y="2132"/>
                  <a:pt x="1072" y="2132"/>
                </a:cubicBezTo>
                <a:cubicBezTo>
                  <a:pt x="1332" y="2132"/>
                  <a:pt x="1597" y="2036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8" name="Google Shape;4138;p14"/>
          <p:cNvSpPr/>
          <p:nvPr/>
        </p:nvSpPr>
        <p:spPr>
          <a:xfrm>
            <a:off x="540431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9" name="Google Shape;4139;p14"/>
          <p:cNvSpPr/>
          <p:nvPr/>
        </p:nvSpPr>
        <p:spPr>
          <a:xfrm>
            <a:off x="540431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0" name="Google Shape;4140;p14"/>
          <p:cNvSpPr/>
          <p:nvPr/>
        </p:nvSpPr>
        <p:spPr>
          <a:xfrm>
            <a:off x="540431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1" name="Google Shape;4141;p14"/>
          <p:cNvSpPr/>
          <p:nvPr/>
        </p:nvSpPr>
        <p:spPr>
          <a:xfrm>
            <a:off x="540431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p14"/>
          <p:cNvSpPr/>
          <p:nvPr/>
        </p:nvSpPr>
        <p:spPr>
          <a:xfrm>
            <a:off x="540431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3" name="Google Shape;4143;p14"/>
          <p:cNvSpPr/>
          <p:nvPr/>
        </p:nvSpPr>
        <p:spPr>
          <a:xfrm>
            <a:off x="540431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4" name="Google Shape;4144;p14"/>
          <p:cNvSpPr/>
          <p:nvPr/>
        </p:nvSpPr>
        <p:spPr>
          <a:xfrm>
            <a:off x="540431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5" name="Google Shape;4145;p14"/>
          <p:cNvSpPr/>
          <p:nvPr/>
        </p:nvSpPr>
        <p:spPr>
          <a:xfrm>
            <a:off x="540431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1" y="1711"/>
                  <a:pt x="522" y="2137"/>
                  <a:pt x="1067" y="2137"/>
                </a:cubicBezTo>
                <a:cubicBezTo>
                  <a:pt x="1329" y="2137"/>
                  <a:pt x="1595" y="2039"/>
                  <a:pt x="1814" y="1821"/>
                </a:cubicBezTo>
                <a:cubicBezTo>
                  <a:pt x="2488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14"/>
          <p:cNvSpPr/>
          <p:nvPr/>
        </p:nvSpPr>
        <p:spPr>
          <a:xfrm>
            <a:off x="540431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7" name="Google Shape;4147;p14"/>
          <p:cNvSpPr/>
          <p:nvPr/>
        </p:nvSpPr>
        <p:spPr>
          <a:xfrm>
            <a:off x="540431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8" name="Google Shape;4148;p14"/>
          <p:cNvSpPr/>
          <p:nvPr/>
        </p:nvSpPr>
        <p:spPr>
          <a:xfrm>
            <a:off x="540431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9" name="Google Shape;4149;p14"/>
          <p:cNvSpPr/>
          <p:nvPr/>
        </p:nvSpPr>
        <p:spPr>
          <a:xfrm>
            <a:off x="544207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55"/>
                  <a:pt x="2016" y="9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0" name="Google Shape;4150;p14"/>
          <p:cNvSpPr/>
          <p:nvPr/>
        </p:nvSpPr>
        <p:spPr>
          <a:xfrm>
            <a:off x="544207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1" name="Google Shape;4151;p14"/>
          <p:cNvSpPr/>
          <p:nvPr/>
        </p:nvSpPr>
        <p:spPr>
          <a:xfrm>
            <a:off x="544207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2" name="Google Shape;4152;p14"/>
          <p:cNvSpPr/>
          <p:nvPr/>
        </p:nvSpPr>
        <p:spPr>
          <a:xfrm>
            <a:off x="544207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3" name="Google Shape;4153;p14"/>
          <p:cNvSpPr/>
          <p:nvPr/>
        </p:nvSpPr>
        <p:spPr>
          <a:xfrm>
            <a:off x="544207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4" name="Google Shape;4154;p14"/>
          <p:cNvSpPr/>
          <p:nvPr/>
        </p:nvSpPr>
        <p:spPr>
          <a:xfrm>
            <a:off x="544207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5" name="Google Shape;4155;p14"/>
          <p:cNvSpPr/>
          <p:nvPr/>
        </p:nvSpPr>
        <p:spPr>
          <a:xfrm>
            <a:off x="544207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6" name="Google Shape;4156;p14"/>
          <p:cNvSpPr/>
          <p:nvPr/>
        </p:nvSpPr>
        <p:spPr>
          <a:xfrm>
            <a:off x="544207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7" name="Google Shape;4157;p14"/>
          <p:cNvSpPr/>
          <p:nvPr/>
        </p:nvSpPr>
        <p:spPr>
          <a:xfrm>
            <a:off x="5442076" y="208681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8" name="Google Shape;4158;p14"/>
          <p:cNvSpPr/>
          <p:nvPr/>
        </p:nvSpPr>
        <p:spPr>
          <a:xfrm>
            <a:off x="544207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9" name="Google Shape;4159;p14"/>
          <p:cNvSpPr/>
          <p:nvPr/>
        </p:nvSpPr>
        <p:spPr>
          <a:xfrm>
            <a:off x="5442076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0" name="Google Shape;4160;p14"/>
          <p:cNvSpPr/>
          <p:nvPr/>
        </p:nvSpPr>
        <p:spPr>
          <a:xfrm>
            <a:off x="5442076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1" name="Google Shape;4161;p14"/>
          <p:cNvSpPr/>
          <p:nvPr/>
        </p:nvSpPr>
        <p:spPr>
          <a:xfrm>
            <a:off x="5442076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2" name="Google Shape;4162;p14"/>
          <p:cNvSpPr/>
          <p:nvPr/>
        </p:nvSpPr>
        <p:spPr>
          <a:xfrm>
            <a:off x="5442076" y="2275510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3" name="Google Shape;4163;p14"/>
          <p:cNvSpPr/>
          <p:nvPr/>
        </p:nvSpPr>
        <p:spPr>
          <a:xfrm>
            <a:off x="5442076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4" name="Google Shape;4164;p14"/>
          <p:cNvSpPr/>
          <p:nvPr/>
        </p:nvSpPr>
        <p:spPr>
          <a:xfrm>
            <a:off x="5442076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5" name="Google Shape;4165;p14"/>
          <p:cNvSpPr/>
          <p:nvPr/>
        </p:nvSpPr>
        <p:spPr>
          <a:xfrm>
            <a:off x="5442076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6" name="Google Shape;4166;p14"/>
          <p:cNvSpPr/>
          <p:nvPr/>
        </p:nvSpPr>
        <p:spPr>
          <a:xfrm>
            <a:off x="5442076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7" name="Google Shape;4167;p14"/>
          <p:cNvSpPr/>
          <p:nvPr/>
        </p:nvSpPr>
        <p:spPr>
          <a:xfrm>
            <a:off x="5442076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8" name="Google Shape;4168;p14"/>
          <p:cNvSpPr/>
          <p:nvPr/>
        </p:nvSpPr>
        <p:spPr>
          <a:xfrm>
            <a:off x="5442076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9" name="Google Shape;4169;p14"/>
          <p:cNvSpPr/>
          <p:nvPr/>
        </p:nvSpPr>
        <p:spPr>
          <a:xfrm>
            <a:off x="5442076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0" name="Google Shape;4170;p14"/>
          <p:cNvSpPr/>
          <p:nvPr/>
        </p:nvSpPr>
        <p:spPr>
          <a:xfrm>
            <a:off x="547982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1" name="Google Shape;4171;p14"/>
          <p:cNvSpPr/>
          <p:nvPr/>
        </p:nvSpPr>
        <p:spPr>
          <a:xfrm>
            <a:off x="547982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2" name="Google Shape;4172;p14"/>
          <p:cNvSpPr/>
          <p:nvPr/>
        </p:nvSpPr>
        <p:spPr>
          <a:xfrm>
            <a:off x="547982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3" name="Google Shape;4173;p14"/>
          <p:cNvSpPr/>
          <p:nvPr/>
        </p:nvSpPr>
        <p:spPr>
          <a:xfrm>
            <a:off x="547982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4" name="Google Shape;4174;p14"/>
          <p:cNvSpPr/>
          <p:nvPr/>
        </p:nvSpPr>
        <p:spPr>
          <a:xfrm>
            <a:off x="547982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5" name="Google Shape;4175;p14"/>
          <p:cNvSpPr/>
          <p:nvPr/>
        </p:nvSpPr>
        <p:spPr>
          <a:xfrm>
            <a:off x="547982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6" name="Google Shape;4176;p14"/>
          <p:cNvSpPr/>
          <p:nvPr/>
        </p:nvSpPr>
        <p:spPr>
          <a:xfrm>
            <a:off x="5479827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14"/>
          <p:cNvSpPr/>
          <p:nvPr/>
        </p:nvSpPr>
        <p:spPr>
          <a:xfrm>
            <a:off x="547982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8" name="Google Shape;4178;p14"/>
          <p:cNvSpPr/>
          <p:nvPr/>
        </p:nvSpPr>
        <p:spPr>
          <a:xfrm>
            <a:off x="547982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9" name="Google Shape;4179;p14"/>
          <p:cNvSpPr/>
          <p:nvPr/>
        </p:nvSpPr>
        <p:spPr>
          <a:xfrm>
            <a:off x="547982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0" name="Google Shape;4180;p14"/>
          <p:cNvSpPr/>
          <p:nvPr/>
        </p:nvSpPr>
        <p:spPr>
          <a:xfrm>
            <a:off x="547982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1" name="Google Shape;4181;p14"/>
          <p:cNvSpPr/>
          <p:nvPr/>
        </p:nvSpPr>
        <p:spPr>
          <a:xfrm>
            <a:off x="5479827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2" name="Google Shape;4182;p14"/>
          <p:cNvSpPr/>
          <p:nvPr/>
        </p:nvSpPr>
        <p:spPr>
          <a:xfrm>
            <a:off x="547982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3" name="Google Shape;4183;p14"/>
          <p:cNvSpPr/>
          <p:nvPr/>
        </p:nvSpPr>
        <p:spPr>
          <a:xfrm>
            <a:off x="547982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8"/>
                  <a:pt x="523" y="2131"/>
                  <a:pt x="1068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4" name="Google Shape;4184;p14"/>
          <p:cNvSpPr/>
          <p:nvPr/>
        </p:nvSpPr>
        <p:spPr>
          <a:xfrm>
            <a:off x="547982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5" name="Google Shape;4185;p14"/>
          <p:cNvSpPr/>
          <p:nvPr/>
        </p:nvSpPr>
        <p:spPr>
          <a:xfrm>
            <a:off x="547982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6" name="Google Shape;4186;p14"/>
          <p:cNvSpPr/>
          <p:nvPr/>
        </p:nvSpPr>
        <p:spPr>
          <a:xfrm>
            <a:off x="547982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7" name="Google Shape;4187;p14"/>
          <p:cNvSpPr/>
          <p:nvPr/>
        </p:nvSpPr>
        <p:spPr>
          <a:xfrm>
            <a:off x="5517591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8" name="Google Shape;4188;p14"/>
          <p:cNvSpPr/>
          <p:nvPr/>
        </p:nvSpPr>
        <p:spPr>
          <a:xfrm>
            <a:off x="5517591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9" name="Google Shape;4189;p14"/>
          <p:cNvSpPr/>
          <p:nvPr/>
        </p:nvSpPr>
        <p:spPr>
          <a:xfrm>
            <a:off x="5517591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6" y="1149"/>
                  <a:pt x="2012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0" name="Google Shape;4190;p14"/>
          <p:cNvSpPr/>
          <p:nvPr/>
        </p:nvSpPr>
        <p:spPr>
          <a:xfrm>
            <a:off x="5517591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1" name="Google Shape;4191;p14"/>
          <p:cNvSpPr/>
          <p:nvPr/>
        </p:nvSpPr>
        <p:spPr>
          <a:xfrm>
            <a:off x="5517591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2" name="Google Shape;4192;p14"/>
          <p:cNvSpPr/>
          <p:nvPr/>
        </p:nvSpPr>
        <p:spPr>
          <a:xfrm>
            <a:off x="5517591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3" name="Google Shape;4193;p14"/>
          <p:cNvSpPr/>
          <p:nvPr/>
        </p:nvSpPr>
        <p:spPr>
          <a:xfrm>
            <a:off x="5517591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4" name="Google Shape;4194;p14"/>
          <p:cNvSpPr/>
          <p:nvPr/>
        </p:nvSpPr>
        <p:spPr>
          <a:xfrm>
            <a:off x="5517591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5" name="Google Shape;4195;p14"/>
          <p:cNvSpPr/>
          <p:nvPr/>
        </p:nvSpPr>
        <p:spPr>
          <a:xfrm>
            <a:off x="5517591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6" name="Google Shape;4196;p14"/>
          <p:cNvSpPr/>
          <p:nvPr/>
        </p:nvSpPr>
        <p:spPr>
          <a:xfrm>
            <a:off x="5517591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7" name="Google Shape;4197;p14"/>
          <p:cNvSpPr/>
          <p:nvPr/>
        </p:nvSpPr>
        <p:spPr>
          <a:xfrm>
            <a:off x="5517591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8" name="Google Shape;4198;p14"/>
          <p:cNvSpPr/>
          <p:nvPr/>
        </p:nvSpPr>
        <p:spPr>
          <a:xfrm>
            <a:off x="551759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9" name="Google Shape;4199;p14"/>
          <p:cNvSpPr/>
          <p:nvPr/>
        </p:nvSpPr>
        <p:spPr>
          <a:xfrm>
            <a:off x="5517591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14"/>
          <p:cNvSpPr/>
          <p:nvPr/>
        </p:nvSpPr>
        <p:spPr>
          <a:xfrm>
            <a:off x="5517492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14"/>
          <p:cNvSpPr/>
          <p:nvPr/>
        </p:nvSpPr>
        <p:spPr>
          <a:xfrm>
            <a:off x="5517591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2" name="Google Shape;4202;p14"/>
          <p:cNvSpPr/>
          <p:nvPr/>
        </p:nvSpPr>
        <p:spPr>
          <a:xfrm>
            <a:off x="5517492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9"/>
                  <a:pt x="8" y="480"/>
                  <a:pt x="0" y="1074"/>
                </a:cubicBezTo>
                <a:cubicBezTo>
                  <a:pt x="0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3" name="Google Shape;4203;p14"/>
          <p:cNvSpPr/>
          <p:nvPr/>
        </p:nvSpPr>
        <p:spPr>
          <a:xfrm>
            <a:off x="5555355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57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4" name="Google Shape;4204;p14"/>
          <p:cNvSpPr/>
          <p:nvPr/>
        </p:nvSpPr>
        <p:spPr>
          <a:xfrm>
            <a:off x="5555355" y="1898135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0"/>
                </a:moveTo>
                <a:cubicBezTo>
                  <a:pt x="1064" y="0"/>
                  <a:pt x="1060" y="0"/>
                  <a:pt x="1057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7"/>
                  <a:pt x="522" y="2130"/>
                  <a:pt x="1067" y="2130"/>
                </a:cubicBezTo>
                <a:cubicBezTo>
                  <a:pt x="1329" y="2130"/>
                  <a:pt x="1596" y="2032"/>
                  <a:pt x="1813" y="1813"/>
                </a:cubicBezTo>
                <a:cubicBezTo>
                  <a:pt x="2485" y="1149"/>
                  <a:pt x="2011" y="0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5" name="Google Shape;4205;p14"/>
          <p:cNvSpPr/>
          <p:nvPr/>
        </p:nvSpPr>
        <p:spPr>
          <a:xfrm>
            <a:off x="5555355" y="1935886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5" y="1141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6" name="Google Shape;4206;p14"/>
          <p:cNvSpPr/>
          <p:nvPr/>
        </p:nvSpPr>
        <p:spPr>
          <a:xfrm>
            <a:off x="5555355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7" name="Google Shape;4207;p14"/>
          <p:cNvSpPr/>
          <p:nvPr/>
        </p:nvSpPr>
        <p:spPr>
          <a:xfrm>
            <a:off x="5555355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57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8" name="Google Shape;4208;p14"/>
          <p:cNvSpPr/>
          <p:nvPr/>
        </p:nvSpPr>
        <p:spPr>
          <a:xfrm>
            <a:off x="5555355" y="2049053"/>
            <a:ext cx="30788" cy="26404"/>
          </a:xfrm>
          <a:custGeom>
            <a:avLst/>
            <a:gdLst/>
            <a:ahLst/>
            <a:cxnLst/>
            <a:rect l="l" t="t" r="r" b="b"/>
            <a:pathLst>
              <a:path w="2486" h="2132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81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5" y="1150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9" name="Google Shape;4209;p14"/>
          <p:cNvSpPr/>
          <p:nvPr/>
        </p:nvSpPr>
        <p:spPr>
          <a:xfrm>
            <a:off x="5555355" y="2086816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80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5" y="1149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0" name="Google Shape;4210;p14"/>
          <p:cNvSpPr/>
          <p:nvPr/>
        </p:nvSpPr>
        <p:spPr>
          <a:xfrm>
            <a:off x="5555355" y="2124469"/>
            <a:ext cx="30813" cy="26503"/>
          </a:xfrm>
          <a:custGeom>
            <a:avLst/>
            <a:gdLst/>
            <a:ahLst/>
            <a:cxnLst/>
            <a:rect l="l" t="t" r="r" b="b"/>
            <a:pathLst>
              <a:path w="2488" h="2140" extrusionOk="0">
                <a:moveTo>
                  <a:pt x="1057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6"/>
                  <a:pt x="522" y="2139"/>
                  <a:pt x="1069" y="2139"/>
                </a:cubicBezTo>
                <a:cubicBezTo>
                  <a:pt x="1333" y="2139"/>
                  <a:pt x="1602" y="2041"/>
                  <a:pt x="1821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1" name="Google Shape;4211;p14"/>
          <p:cNvSpPr/>
          <p:nvPr/>
        </p:nvSpPr>
        <p:spPr>
          <a:xfrm>
            <a:off x="5555355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2" name="Google Shape;4212;p14"/>
          <p:cNvSpPr/>
          <p:nvPr/>
        </p:nvSpPr>
        <p:spPr>
          <a:xfrm>
            <a:off x="559300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3" name="Google Shape;4213;p14"/>
          <p:cNvSpPr/>
          <p:nvPr/>
        </p:nvSpPr>
        <p:spPr>
          <a:xfrm>
            <a:off x="559300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4" name="Google Shape;4214;p14"/>
          <p:cNvSpPr/>
          <p:nvPr/>
        </p:nvSpPr>
        <p:spPr>
          <a:xfrm>
            <a:off x="559300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5" name="Google Shape;4215;p14"/>
          <p:cNvSpPr/>
          <p:nvPr/>
        </p:nvSpPr>
        <p:spPr>
          <a:xfrm>
            <a:off x="559300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6" name="Google Shape;4216;p14"/>
          <p:cNvSpPr/>
          <p:nvPr/>
        </p:nvSpPr>
        <p:spPr>
          <a:xfrm>
            <a:off x="559300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7" name="Google Shape;4217;p14"/>
          <p:cNvSpPr/>
          <p:nvPr/>
        </p:nvSpPr>
        <p:spPr>
          <a:xfrm>
            <a:off x="559300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8" name="Google Shape;4218;p14"/>
          <p:cNvSpPr/>
          <p:nvPr/>
        </p:nvSpPr>
        <p:spPr>
          <a:xfrm>
            <a:off x="5593007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9" name="Google Shape;4219;p14"/>
          <p:cNvSpPr/>
          <p:nvPr/>
        </p:nvSpPr>
        <p:spPr>
          <a:xfrm>
            <a:off x="559300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0" name="Google Shape;4220;p14"/>
          <p:cNvSpPr/>
          <p:nvPr/>
        </p:nvSpPr>
        <p:spPr>
          <a:xfrm>
            <a:off x="559300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1" name="Google Shape;4221;p14"/>
          <p:cNvSpPr/>
          <p:nvPr/>
        </p:nvSpPr>
        <p:spPr>
          <a:xfrm>
            <a:off x="559300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2" name="Google Shape;4222;p14"/>
          <p:cNvSpPr/>
          <p:nvPr/>
        </p:nvSpPr>
        <p:spPr>
          <a:xfrm>
            <a:off x="5555355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57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3" name="Google Shape;4223;p14"/>
          <p:cNvSpPr/>
          <p:nvPr/>
        </p:nvSpPr>
        <p:spPr>
          <a:xfrm>
            <a:off x="5555355" y="2237747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80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5" y="1149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4" name="Google Shape;4224;p14"/>
          <p:cNvSpPr/>
          <p:nvPr/>
        </p:nvSpPr>
        <p:spPr>
          <a:xfrm>
            <a:off x="5555355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67" y="0"/>
                </a:moveTo>
                <a:cubicBezTo>
                  <a:pt x="1064" y="0"/>
                  <a:pt x="1060" y="0"/>
                  <a:pt x="1057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3" y="1149"/>
                  <a:pt x="2019" y="0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5" name="Google Shape;4225;p14"/>
          <p:cNvSpPr/>
          <p:nvPr/>
        </p:nvSpPr>
        <p:spPr>
          <a:xfrm>
            <a:off x="5555355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40"/>
                  <a:pt x="1813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6" name="Google Shape;4226;p14"/>
          <p:cNvSpPr/>
          <p:nvPr/>
        </p:nvSpPr>
        <p:spPr>
          <a:xfrm>
            <a:off x="5555243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p14"/>
          <p:cNvSpPr/>
          <p:nvPr/>
        </p:nvSpPr>
        <p:spPr>
          <a:xfrm>
            <a:off x="5555355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57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4" y="2137"/>
                  <a:pt x="1070" y="2137"/>
                </a:cubicBezTo>
                <a:cubicBezTo>
                  <a:pt x="1331" y="2137"/>
                  <a:pt x="1597" y="2039"/>
                  <a:pt x="1813" y="1821"/>
                </a:cubicBezTo>
                <a:cubicBezTo>
                  <a:pt x="2488" y="1146"/>
                  <a:pt x="2008" y="0"/>
                  <a:pt x="10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8" name="Google Shape;4228;p14"/>
          <p:cNvSpPr/>
          <p:nvPr/>
        </p:nvSpPr>
        <p:spPr>
          <a:xfrm>
            <a:off x="5555243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9" name="Google Shape;4229;p14"/>
          <p:cNvSpPr/>
          <p:nvPr/>
        </p:nvSpPr>
        <p:spPr>
          <a:xfrm>
            <a:off x="5555355" y="2351025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0"/>
                </a:moveTo>
                <a:cubicBezTo>
                  <a:pt x="1064" y="0"/>
                  <a:pt x="1060" y="0"/>
                  <a:pt x="1057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5" y="1149"/>
                  <a:pt x="2011" y="0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p14"/>
          <p:cNvSpPr/>
          <p:nvPr/>
        </p:nvSpPr>
        <p:spPr>
          <a:xfrm>
            <a:off x="5517591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1" name="Google Shape;4231;p14"/>
          <p:cNvSpPr/>
          <p:nvPr/>
        </p:nvSpPr>
        <p:spPr>
          <a:xfrm>
            <a:off x="547982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2" name="Google Shape;4232;p14"/>
          <p:cNvSpPr/>
          <p:nvPr/>
        </p:nvSpPr>
        <p:spPr>
          <a:xfrm>
            <a:off x="5442076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3" name="Google Shape;4233;p14"/>
          <p:cNvSpPr/>
          <p:nvPr/>
        </p:nvSpPr>
        <p:spPr>
          <a:xfrm>
            <a:off x="540431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4" name="Google Shape;4234;p14"/>
          <p:cNvSpPr/>
          <p:nvPr/>
        </p:nvSpPr>
        <p:spPr>
          <a:xfrm>
            <a:off x="5366562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5" name="Google Shape;4235;p14"/>
          <p:cNvSpPr/>
          <p:nvPr/>
        </p:nvSpPr>
        <p:spPr>
          <a:xfrm>
            <a:off x="532879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6" name="Google Shape;4236;p14"/>
          <p:cNvSpPr/>
          <p:nvPr/>
        </p:nvSpPr>
        <p:spPr>
          <a:xfrm>
            <a:off x="5668422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9" y="2134"/>
                  <a:pt x="1078" y="2134"/>
                </a:cubicBezTo>
                <a:cubicBezTo>
                  <a:pt x="1340" y="2134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7" name="Google Shape;4237;p14"/>
          <p:cNvSpPr/>
          <p:nvPr/>
        </p:nvSpPr>
        <p:spPr>
          <a:xfrm>
            <a:off x="5668422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54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8" name="Google Shape;4238;p14"/>
          <p:cNvSpPr/>
          <p:nvPr/>
        </p:nvSpPr>
        <p:spPr>
          <a:xfrm>
            <a:off x="5706174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9" name="Google Shape;4239;p14"/>
          <p:cNvSpPr/>
          <p:nvPr/>
        </p:nvSpPr>
        <p:spPr>
          <a:xfrm>
            <a:off x="570617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0" name="Google Shape;4240;p14"/>
          <p:cNvSpPr/>
          <p:nvPr/>
        </p:nvSpPr>
        <p:spPr>
          <a:xfrm>
            <a:off x="563075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1" name="Google Shape;4241;p14"/>
          <p:cNvSpPr/>
          <p:nvPr/>
        </p:nvSpPr>
        <p:spPr>
          <a:xfrm>
            <a:off x="563075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2" name="Google Shape;4242;p14"/>
          <p:cNvSpPr/>
          <p:nvPr/>
        </p:nvSpPr>
        <p:spPr>
          <a:xfrm>
            <a:off x="5593007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3" name="Google Shape;4243;p14"/>
          <p:cNvSpPr/>
          <p:nvPr/>
        </p:nvSpPr>
        <p:spPr>
          <a:xfrm>
            <a:off x="5593007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4" name="Google Shape;4244;p14"/>
          <p:cNvSpPr/>
          <p:nvPr/>
        </p:nvSpPr>
        <p:spPr>
          <a:xfrm>
            <a:off x="5593007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5" name="Google Shape;4245;p14"/>
          <p:cNvSpPr/>
          <p:nvPr/>
        </p:nvSpPr>
        <p:spPr>
          <a:xfrm>
            <a:off x="5555280" y="2841568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63" y="1"/>
                </a:moveTo>
                <a:cubicBezTo>
                  <a:pt x="478" y="1"/>
                  <a:pt x="6" y="480"/>
                  <a:pt x="6" y="1066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3" y="2040"/>
                  <a:pt x="1819" y="1822"/>
                </a:cubicBezTo>
                <a:cubicBezTo>
                  <a:pt x="2494" y="1147"/>
                  <a:pt x="2014" y="1"/>
                  <a:pt x="1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6" name="Google Shape;4246;p14"/>
          <p:cNvSpPr/>
          <p:nvPr/>
        </p:nvSpPr>
        <p:spPr>
          <a:xfrm>
            <a:off x="5555280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63" y="0"/>
                </a:moveTo>
                <a:cubicBezTo>
                  <a:pt x="478" y="8"/>
                  <a:pt x="6" y="480"/>
                  <a:pt x="6" y="1065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46"/>
                  <a:pt x="2014" y="0"/>
                  <a:pt x="1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7" name="Google Shape;4247;p14"/>
          <p:cNvSpPr/>
          <p:nvPr/>
        </p:nvSpPr>
        <p:spPr>
          <a:xfrm>
            <a:off x="5668422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8" name="Google Shape;4248;p14"/>
          <p:cNvSpPr/>
          <p:nvPr/>
        </p:nvSpPr>
        <p:spPr>
          <a:xfrm>
            <a:off x="5630758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9" name="Google Shape;4249;p14"/>
          <p:cNvSpPr/>
          <p:nvPr/>
        </p:nvSpPr>
        <p:spPr>
          <a:xfrm>
            <a:off x="5593007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0" name="Google Shape;4250;p14"/>
          <p:cNvSpPr/>
          <p:nvPr/>
        </p:nvSpPr>
        <p:spPr>
          <a:xfrm>
            <a:off x="5555243" y="2917082"/>
            <a:ext cx="30900" cy="26404"/>
          </a:xfrm>
          <a:custGeom>
            <a:avLst/>
            <a:gdLst/>
            <a:ahLst/>
            <a:cxnLst/>
            <a:rect l="l" t="t" r="r" b="b"/>
            <a:pathLst>
              <a:path w="2495" h="2132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80"/>
                  <a:pt x="9" y="1066"/>
                </a:cubicBezTo>
                <a:cubicBezTo>
                  <a:pt x="9" y="1708"/>
                  <a:pt x="531" y="2131"/>
                  <a:pt x="1078" y="2131"/>
                </a:cubicBezTo>
                <a:cubicBezTo>
                  <a:pt x="1342" y="2131"/>
                  <a:pt x="1611" y="2033"/>
                  <a:pt x="1830" y="1814"/>
                </a:cubicBezTo>
                <a:cubicBezTo>
                  <a:pt x="2494" y="1141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1" name="Google Shape;4251;p14"/>
          <p:cNvSpPr/>
          <p:nvPr/>
        </p:nvSpPr>
        <p:spPr>
          <a:xfrm>
            <a:off x="5517591" y="2917082"/>
            <a:ext cx="30788" cy="26404"/>
          </a:xfrm>
          <a:custGeom>
            <a:avLst/>
            <a:gdLst/>
            <a:ahLst/>
            <a:cxnLst/>
            <a:rect l="l" t="t" r="r" b="b"/>
            <a:pathLst>
              <a:path w="2486" h="2132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6" y="1141"/>
                  <a:pt x="2012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2" name="Google Shape;4252;p14"/>
          <p:cNvSpPr/>
          <p:nvPr/>
        </p:nvSpPr>
        <p:spPr>
          <a:xfrm>
            <a:off x="5517591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3" name="Google Shape;4253;p14"/>
          <p:cNvSpPr/>
          <p:nvPr/>
        </p:nvSpPr>
        <p:spPr>
          <a:xfrm>
            <a:off x="547982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4" name="Google Shape;4254;p14"/>
          <p:cNvSpPr/>
          <p:nvPr/>
        </p:nvSpPr>
        <p:spPr>
          <a:xfrm>
            <a:off x="5479766" y="2841568"/>
            <a:ext cx="30887" cy="26429"/>
          </a:xfrm>
          <a:custGeom>
            <a:avLst/>
            <a:gdLst/>
            <a:ahLst/>
            <a:cxnLst/>
            <a:rect l="l" t="t" r="r" b="b"/>
            <a:pathLst>
              <a:path w="2494" h="2134" extrusionOk="0">
                <a:moveTo>
                  <a:pt x="1071" y="1"/>
                </a:moveTo>
                <a:cubicBezTo>
                  <a:pt x="477" y="1"/>
                  <a:pt x="6" y="480"/>
                  <a:pt x="6" y="1066"/>
                </a:cubicBezTo>
                <a:cubicBezTo>
                  <a:pt x="0" y="1709"/>
                  <a:pt x="528" y="2134"/>
                  <a:pt x="1076" y="2134"/>
                </a:cubicBezTo>
                <a:cubicBezTo>
                  <a:pt x="1337" y="2134"/>
                  <a:pt x="1603" y="2037"/>
                  <a:pt x="1819" y="1822"/>
                </a:cubicBezTo>
                <a:cubicBezTo>
                  <a:pt x="2494" y="1147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5" name="Google Shape;4255;p14"/>
          <p:cNvSpPr/>
          <p:nvPr/>
        </p:nvSpPr>
        <p:spPr>
          <a:xfrm>
            <a:off x="5442002" y="2841568"/>
            <a:ext cx="30887" cy="26429"/>
          </a:xfrm>
          <a:custGeom>
            <a:avLst/>
            <a:gdLst/>
            <a:ahLst/>
            <a:cxnLst/>
            <a:rect l="l" t="t" r="r" b="b"/>
            <a:pathLst>
              <a:path w="2494" h="2134" extrusionOk="0">
                <a:moveTo>
                  <a:pt x="1071" y="1"/>
                </a:moveTo>
                <a:cubicBezTo>
                  <a:pt x="486" y="1"/>
                  <a:pt x="6" y="480"/>
                  <a:pt x="6" y="1066"/>
                </a:cubicBezTo>
                <a:cubicBezTo>
                  <a:pt x="1" y="1709"/>
                  <a:pt x="528" y="2134"/>
                  <a:pt x="1076" y="2134"/>
                </a:cubicBezTo>
                <a:cubicBezTo>
                  <a:pt x="1338" y="2134"/>
                  <a:pt x="1604" y="2037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6" name="Google Shape;4256;p14"/>
          <p:cNvSpPr/>
          <p:nvPr/>
        </p:nvSpPr>
        <p:spPr>
          <a:xfrm>
            <a:off x="5442002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7" name="Google Shape;4257;p14"/>
          <p:cNvSpPr/>
          <p:nvPr/>
        </p:nvSpPr>
        <p:spPr>
          <a:xfrm>
            <a:off x="5404251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5" y="0"/>
                  <a:pt x="6" y="480"/>
                  <a:pt x="6" y="1065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39"/>
                  <a:pt x="1819" y="1821"/>
                </a:cubicBezTo>
                <a:cubicBezTo>
                  <a:pt x="2493" y="1154"/>
                  <a:pt x="2022" y="8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8" name="Google Shape;4258;p14"/>
          <p:cNvSpPr/>
          <p:nvPr/>
        </p:nvSpPr>
        <p:spPr>
          <a:xfrm>
            <a:off x="5404251" y="2766053"/>
            <a:ext cx="30887" cy="26503"/>
          </a:xfrm>
          <a:custGeom>
            <a:avLst/>
            <a:gdLst/>
            <a:ahLst/>
            <a:cxnLst/>
            <a:rect l="l" t="t" r="r" b="b"/>
            <a:pathLst>
              <a:path w="2494" h="2140" extrusionOk="0">
                <a:moveTo>
                  <a:pt x="1071" y="1"/>
                </a:moveTo>
                <a:cubicBezTo>
                  <a:pt x="485" y="1"/>
                  <a:pt x="6" y="480"/>
                  <a:pt x="6" y="1066"/>
                </a:cubicBezTo>
                <a:cubicBezTo>
                  <a:pt x="0" y="1711"/>
                  <a:pt x="527" y="2140"/>
                  <a:pt x="1077" y="2140"/>
                </a:cubicBezTo>
                <a:cubicBezTo>
                  <a:pt x="1337" y="2140"/>
                  <a:pt x="1602" y="2044"/>
                  <a:pt x="1819" y="1830"/>
                </a:cubicBezTo>
                <a:cubicBezTo>
                  <a:pt x="2493" y="1155"/>
                  <a:pt x="2022" y="9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9" name="Google Shape;4259;p14"/>
          <p:cNvSpPr/>
          <p:nvPr/>
        </p:nvSpPr>
        <p:spPr>
          <a:xfrm>
            <a:off x="5479766" y="2766053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40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0" name="Google Shape;4260;p14"/>
          <p:cNvSpPr/>
          <p:nvPr/>
        </p:nvSpPr>
        <p:spPr>
          <a:xfrm>
            <a:off x="5442076" y="272840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1" name="Google Shape;4261;p14"/>
          <p:cNvSpPr/>
          <p:nvPr/>
        </p:nvSpPr>
        <p:spPr>
          <a:xfrm>
            <a:off x="5404313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2" name="Google Shape;4262;p14"/>
          <p:cNvSpPr/>
          <p:nvPr/>
        </p:nvSpPr>
        <p:spPr>
          <a:xfrm>
            <a:off x="6310007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3" name="Google Shape;4263;p14"/>
          <p:cNvSpPr/>
          <p:nvPr/>
        </p:nvSpPr>
        <p:spPr>
          <a:xfrm>
            <a:off x="627234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4" name="Google Shape;4264;p14"/>
          <p:cNvSpPr/>
          <p:nvPr/>
        </p:nvSpPr>
        <p:spPr>
          <a:xfrm>
            <a:off x="627234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5" name="Google Shape;4265;p14"/>
          <p:cNvSpPr/>
          <p:nvPr/>
        </p:nvSpPr>
        <p:spPr>
          <a:xfrm>
            <a:off x="623459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6" name="Google Shape;4266;p14"/>
          <p:cNvSpPr/>
          <p:nvPr/>
        </p:nvSpPr>
        <p:spPr>
          <a:xfrm>
            <a:off x="623459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7" name="Google Shape;4267;p14"/>
          <p:cNvSpPr/>
          <p:nvPr/>
        </p:nvSpPr>
        <p:spPr>
          <a:xfrm>
            <a:off x="619682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8" name="Google Shape;4268;p14"/>
          <p:cNvSpPr/>
          <p:nvPr/>
        </p:nvSpPr>
        <p:spPr>
          <a:xfrm>
            <a:off x="619682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9" name="Google Shape;4269;p14"/>
          <p:cNvSpPr/>
          <p:nvPr/>
        </p:nvSpPr>
        <p:spPr>
          <a:xfrm>
            <a:off x="6159076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73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8" y="2129"/>
                  <a:pt x="1076" y="2129"/>
                </a:cubicBezTo>
                <a:cubicBezTo>
                  <a:pt x="1339" y="2129"/>
                  <a:pt x="1605" y="2032"/>
                  <a:pt x="1821" y="1813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0" name="Google Shape;4270;p14"/>
          <p:cNvSpPr/>
          <p:nvPr/>
        </p:nvSpPr>
        <p:spPr>
          <a:xfrm>
            <a:off x="6159076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1" name="Google Shape;4271;p14"/>
          <p:cNvSpPr/>
          <p:nvPr/>
        </p:nvSpPr>
        <p:spPr>
          <a:xfrm>
            <a:off x="612141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2" name="Google Shape;4272;p14"/>
          <p:cNvSpPr/>
          <p:nvPr/>
        </p:nvSpPr>
        <p:spPr>
          <a:xfrm>
            <a:off x="612141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3" name="Google Shape;4273;p14"/>
          <p:cNvSpPr/>
          <p:nvPr/>
        </p:nvSpPr>
        <p:spPr>
          <a:xfrm>
            <a:off x="612141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4" name="Google Shape;4274;p14"/>
          <p:cNvSpPr/>
          <p:nvPr/>
        </p:nvSpPr>
        <p:spPr>
          <a:xfrm>
            <a:off x="612141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Google Shape;4275;p14"/>
          <p:cNvSpPr/>
          <p:nvPr/>
        </p:nvSpPr>
        <p:spPr>
          <a:xfrm>
            <a:off x="608366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p14"/>
          <p:cNvSpPr/>
          <p:nvPr/>
        </p:nvSpPr>
        <p:spPr>
          <a:xfrm>
            <a:off x="608366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7" name="Google Shape;4277;p14"/>
          <p:cNvSpPr/>
          <p:nvPr/>
        </p:nvSpPr>
        <p:spPr>
          <a:xfrm>
            <a:off x="608366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8" name="Google Shape;4278;p14"/>
          <p:cNvSpPr/>
          <p:nvPr/>
        </p:nvSpPr>
        <p:spPr>
          <a:xfrm>
            <a:off x="608366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9" name="Google Shape;4279;p14"/>
          <p:cNvSpPr/>
          <p:nvPr/>
        </p:nvSpPr>
        <p:spPr>
          <a:xfrm>
            <a:off x="604579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0" name="Google Shape;4280;p14"/>
          <p:cNvSpPr/>
          <p:nvPr/>
        </p:nvSpPr>
        <p:spPr>
          <a:xfrm>
            <a:off x="604579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1" name="Google Shape;4281;p14"/>
          <p:cNvSpPr/>
          <p:nvPr/>
        </p:nvSpPr>
        <p:spPr>
          <a:xfrm>
            <a:off x="604579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6" y="1147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2" name="Google Shape;4282;p14"/>
          <p:cNvSpPr/>
          <p:nvPr/>
        </p:nvSpPr>
        <p:spPr>
          <a:xfrm>
            <a:off x="604579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55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3" name="Google Shape;4283;p14"/>
          <p:cNvSpPr/>
          <p:nvPr/>
        </p:nvSpPr>
        <p:spPr>
          <a:xfrm>
            <a:off x="600814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4" name="Google Shape;4284;p14"/>
          <p:cNvSpPr/>
          <p:nvPr/>
        </p:nvSpPr>
        <p:spPr>
          <a:xfrm>
            <a:off x="600814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5" name="Google Shape;4285;p14"/>
          <p:cNvSpPr/>
          <p:nvPr/>
        </p:nvSpPr>
        <p:spPr>
          <a:xfrm>
            <a:off x="600814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6" name="Google Shape;4286;p14"/>
          <p:cNvSpPr/>
          <p:nvPr/>
        </p:nvSpPr>
        <p:spPr>
          <a:xfrm>
            <a:off x="600814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Google Shape;4287;p14"/>
          <p:cNvSpPr/>
          <p:nvPr/>
        </p:nvSpPr>
        <p:spPr>
          <a:xfrm>
            <a:off x="600814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Google Shape;4288;p14"/>
          <p:cNvSpPr/>
          <p:nvPr/>
        </p:nvSpPr>
        <p:spPr>
          <a:xfrm>
            <a:off x="597038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14"/>
          <p:cNvSpPr/>
          <p:nvPr/>
        </p:nvSpPr>
        <p:spPr>
          <a:xfrm>
            <a:off x="597038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14"/>
          <p:cNvSpPr/>
          <p:nvPr/>
        </p:nvSpPr>
        <p:spPr>
          <a:xfrm>
            <a:off x="593263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1" name="Google Shape;4291;p14"/>
          <p:cNvSpPr/>
          <p:nvPr/>
        </p:nvSpPr>
        <p:spPr>
          <a:xfrm>
            <a:off x="593263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2" name="Google Shape;4292;p14"/>
          <p:cNvSpPr/>
          <p:nvPr/>
        </p:nvSpPr>
        <p:spPr>
          <a:xfrm>
            <a:off x="5932631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4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3" name="Google Shape;4293;p14"/>
          <p:cNvSpPr/>
          <p:nvPr/>
        </p:nvSpPr>
        <p:spPr>
          <a:xfrm>
            <a:off x="589486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4" name="Google Shape;4294;p14"/>
          <p:cNvSpPr/>
          <p:nvPr/>
        </p:nvSpPr>
        <p:spPr>
          <a:xfrm>
            <a:off x="5894868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2" y="1821"/>
                </a:cubicBezTo>
                <a:cubicBezTo>
                  <a:pt x="2496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5" name="Google Shape;4295;p14"/>
          <p:cNvSpPr/>
          <p:nvPr/>
        </p:nvSpPr>
        <p:spPr>
          <a:xfrm>
            <a:off x="585710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6" name="Google Shape;4296;p14"/>
          <p:cNvSpPr/>
          <p:nvPr/>
        </p:nvSpPr>
        <p:spPr>
          <a:xfrm>
            <a:off x="585710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1" y="0"/>
                  <a:pt x="1077" y="0"/>
                  <a:pt x="1074" y="0"/>
                </a:cubicBez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9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7" name="Google Shape;4297;p14"/>
          <p:cNvSpPr/>
          <p:nvPr/>
        </p:nvSpPr>
        <p:spPr>
          <a:xfrm>
            <a:off x="585710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8" name="Google Shape;4298;p14"/>
          <p:cNvSpPr/>
          <p:nvPr/>
        </p:nvSpPr>
        <p:spPr>
          <a:xfrm>
            <a:off x="585710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9" name="Google Shape;4299;p14"/>
          <p:cNvSpPr/>
          <p:nvPr/>
        </p:nvSpPr>
        <p:spPr>
          <a:xfrm>
            <a:off x="585710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0" name="Google Shape;4300;p14"/>
          <p:cNvSpPr/>
          <p:nvPr/>
        </p:nvSpPr>
        <p:spPr>
          <a:xfrm>
            <a:off x="5857104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" name="Google Shape;4301;p14"/>
          <p:cNvSpPr/>
          <p:nvPr/>
        </p:nvSpPr>
        <p:spPr>
          <a:xfrm>
            <a:off x="5857104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2" name="Google Shape;4302;p14"/>
          <p:cNvSpPr/>
          <p:nvPr/>
        </p:nvSpPr>
        <p:spPr>
          <a:xfrm>
            <a:off x="581945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3" name="Google Shape;4303;p14"/>
          <p:cNvSpPr/>
          <p:nvPr/>
        </p:nvSpPr>
        <p:spPr>
          <a:xfrm>
            <a:off x="581945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4" name="Google Shape;4304;p14"/>
          <p:cNvSpPr/>
          <p:nvPr/>
        </p:nvSpPr>
        <p:spPr>
          <a:xfrm>
            <a:off x="5819452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5" name="Google Shape;4305;p14"/>
          <p:cNvSpPr/>
          <p:nvPr/>
        </p:nvSpPr>
        <p:spPr>
          <a:xfrm>
            <a:off x="5819452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6" name="Google Shape;4306;p14"/>
          <p:cNvSpPr/>
          <p:nvPr/>
        </p:nvSpPr>
        <p:spPr>
          <a:xfrm>
            <a:off x="581945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7" name="Google Shape;4307;p14"/>
          <p:cNvSpPr/>
          <p:nvPr/>
        </p:nvSpPr>
        <p:spPr>
          <a:xfrm>
            <a:off x="581945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8" name="Google Shape;4308;p14"/>
          <p:cNvSpPr/>
          <p:nvPr/>
        </p:nvSpPr>
        <p:spPr>
          <a:xfrm>
            <a:off x="581945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9" name="Google Shape;4309;p14"/>
          <p:cNvSpPr/>
          <p:nvPr/>
        </p:nvSpPr>
        <p:spPr>
          <a:xfrm>
            <a:off x="578170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0" name="Google Shape;4310;p14"/>
          <p:cNvSpPr/>
          <p:nvPr/>
        </p:nvSpPr>
        <p:spPr>
          <a:xfrm>
            <a:off x="5781701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1" name="Google Shape;4311;p14"/>
          <p:cNvSpPr/>
          <p:nvPr/>
        </p:nvSpPr>
        <p:spPr>
          <a:xfrm>
            <a:off x="578170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2" name="Google Shape;4312;p14"/>
          <p:cNvSpPr/>
          <p:nvPr/>
        </p:nvSpPr>
        <p:spPr>
          <a:xfrm>
            <a:off x="578170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4" y="2138"/>
                  <a:pt x="1070" y="2138"/>
                </a:cubicBezTo>
                <a:cubicBezTo>
                  <a:pt x="1331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3" name="Google Shape;4313;p14"/>
          <p:cNvSpPr/>
          <p:nvPr/>
        </p:nvSpPr>
        <p:spPr>
          <a:xfrm>
            <a:off x="5781701" y="208681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4" name="Google Shape;4314;p14"/>
          <p:cNvSpPr/>
          <p:nvPr/>
        </p:nvSpPr>
        <p:spPr>
          <a:xfrm>
            <a:off x="578170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5" name="Google Shape;4315;p14"/>
          <p:cNvSpPr/>
          <p:nvPr/>
        </p:nvSpPr>
        <p:spPr>
          <a:xfrm>
            <a:off x="578170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6" name="Google Shape;4316;p14"/>
          <p:cNvSpPr/>
          <p:nvPr/>
        </p:nvSpPr>
        <p:spPr>
          <a:xfrm>
            <a:off x="578170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7" name="Google Shape;4317;p14"/>
          <p:cNvSpPr/>
          <p:nvPr/>
        </p:nvSpPr>
        <p:spPr>
          <a:xfrm>
            <a:off x="574393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8" name="Google Shape;4318;p14"/>
          <p:cNvSpPr/>
          <p:nvPr/>
        </p:nvSpPr>
        <p:spPr>
          <a:xfrm>
            <a:off x="574393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9" name="Google Shape;4319;p14"/>
          <p:cNvSpPr/>
          <p:nvPr/>
        </p:nvSpPr>
        <p:spPr>
          <a:xfrm>
            <a:off x="574393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0" name="Google Shape;4320;p14"/>
          <p:cNvSpPr/>
          <p:nvPr/>
        </p:nvSpPr>
        <p:spPr>
          <a:xfrm>
            <a:off x="574393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1" name="Google Shape;4321;p14"/>
          <p:cNvSpPr/>
          <p:nvPr/>
        </p:nvSpPr>
        <p:spPr>
          <a:xfrm>
            <a:off x="570617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2" name="Google Shape;4322;p14"/>
          <p:cNvSpPr/>
          <p:nvPr/>
        </p:nvSpPr>
        <p:spPr>
          <a:xfrm>
            <a:off x="570617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9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3" name="Google Shape;4323;p14"/>
          <p:cNvSpPr/>
          <p:nvPr/>
        </p:nvSpPr>
        <p:spPr>
          <a:xfrm>
            <a:off x="570617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4" name="Google Shape;4324;p14"/>
          <p:cNvSpPr/>
          <p:nvPr/>
        </p:nvSpPr>
        <p:spPr>
          <a:xfrm>
            <a:off x="570617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5" name="Google Shape;4325;p14"/>
          <p:cNvSpPr/>
          <p:nvPr/>
        </p:nvSpPr>
        <p:spPr>
          <a:xfrm>
            <a:off x="5706174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6" name="Google Shape;4326;p14"/>
          <p:cNvSpPr/>
          <p:nvPr/>
        </p:nvSpPr>
        <p:spPr>
          <a:xfrm>
            <a:off x="5668422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7" name="Google Shape;4327;p14"/>
          <p:cNvSpPr/>
          <p:nvPr/>
        </p:nvSpPr>
        <p:spPr>
          <a:xfrm>
            <a:off x="5668422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1"/>
                  <a:pt x="0" y="1066"/>
                </a:cubicBezTo>
                <a:cubicBezTo>
                  <a:pt x="0" y="1710"/>
                  <a:pt x="529" y="2138"/>
                  <a:pt x="1078" y="2138"/>
                </a:cubicBezTo>
                <a:cubicBezTo>
                  <a:pt x="1340" y="2138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8" name="Google Shape;4328;p14"/>
          <p:cNvSpPr/>
          <p:nvPr/>
        </p:nvSpPr>
        <p:spPr>
          <a:xfrm>
            <a:off x="5630758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9" name="Google Shape;4329;p14"/>
          <p:cNvSpPr/>
          <p:nvPr/>
        </p:nvSpPr>
        <p:spPr>
          <a:xfrm>
            <a:off x="5630758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0" name="Google Shape;4330;p14"/>
          <p:cNvSpPr/>
          <p:nvPr/>
        </p:nvSpPr>
        <p:spPr>
          <a:xfrm>
            <a:off x="5630758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1" name="Google Shape;4331;p14"/>
          <p:cNvSpPr/>
          <p:nvPr/>
        </p:nvSpPr>
        <p:spPr>
          <a:xfrm>
            <a:off x="5630758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2" name="Google Shape;4332;p14"/>
          <p:cNvSpPr/>
          <p:nvPr/>
        </p:nvSpPr>
        <p:spPr>
          <a:xfrm>
            <a:off x="5630758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3" name="Google Shape;4333;p14"/>
          <p:cNvSpPr/>
          <p:nvPr/>
        </p:nvSpPr>
        <p:spPr>
          <a:xfrm>
            <a:off x="559300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4" name="Google Shape;4334;p14"/>
          <p:cNvSpPr/>
          <p:nvPr/>
        </p:nvSpPr>
        <p:spPr>
          <a:xfrm>
            <a:off x="559300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5" name="Google Shape;4335;p14"/>
          <p:cNvSpPr/>
          <p:nvPr/>
        </p:nvSpPr>
        <p:spPr>
          <a:xfrm>
            <a:off x="559300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6" name="Google Shape;4336;p14"/>
          <p:cNvSpPr/>
          <p:nvPr/>
        </p:nvSpPr>
        <p:spPr>
          <a:xfrm>
            <a:off x="559300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7" name="Google Shape;4337;p14"/>
          <p:cNvSpPr/>
          <p:nvPr/>
        </p:nvSpPr>
        <p:spPr>
          <a:xfrm>
            <a:off x="559300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8" name="Google Shape;4338;p14"/>
          <p:cNvSpPr/>
          <p:nvPr/>
        </p:nvSpPr>
        <p:spPr>
          <a:xfrm>
            <a:off x="559300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9" name="Google Shape;4339;p14"/>
          <p:cNvSpPr/>
          <p:nvPr/>
        </p:nvSpPr>
        <p:spPr>
          <a:xfrm>
            <a:off x="559300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0" name="Google Shape;4340;p14"/>
          <p:cNvSpPr/>
          <p:nvPr/>
        </p:nvSpPr>
        <p:spPr>
          <a:xfrm>
            <a:off x="5555355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57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1" name="Google Shape;4341;p14"/>
          <p:cNvSpPr/>
          <p:nvPr/>
        </p:nvSpPr>
        <p:spPr>
          <a:xfrm>
            <a:off x="5555355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2" name="Google Shape;4342;p14"/>
          <p:cNvSpPr/>
          <p:nvPr/>
        </p:nvSpPr>
        <p:spPr>
          <a:xfrm>
            <a:off x="5555280" y="1747204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63" y="0"/>
                </a:moveTo>
                <a:cubicBezTo>
                  <a:pt x="478" y="0"/>
                  <a:pt x="6" y="480"/>
                  <a:pt x="6" y="1065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46"/>
                  <a:pt x="2014" y="0"/>
                  <a:pt x="1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3" name="Google Shape;4343;p14"/>
          <p:cNvSpPr/>
          <p:nvPr/>
        </p:nvSpPr>
        <p:spPr>
          <a:xfrm>
            <a:off x="5517591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4" name="Google Shape;4344;p14"/>
          <p:cNvSpPr/>
          <p:nvPr/>
        </p:nvSpPr>
        <p:spPr>
          <a:xfrm>
            <a:off x="5517591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5" name="Google Shape;4345;p14"/>
          <p:cNvSpPr/>
          <p:nvPr/>
        </p:nvSpPr>
        <p:spPr>
          <a:xfrm>
            <a:off x="5517591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6" name="Google Shape;4346;p14"/>
          <p:cNvSpPr/>
          <p:nvPr/>
        </p:nvSpPr>
        <p:spPr>
          <a:xfrm>
            <a:off x="5517591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7" name="Google Shape;4347;p14"/>
          <p:cNvSpPr/>
          <p:nvPr/>
        </p:nvSpPr>
        <p:spPr>
          <a:xfrm>
            <a:off x="5517591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8" name="Google Shape;4348;p14"/>
          <p:cNvSpPr/>
          <p:nvPr/>
        </p:nvSpPr>
        <p:spPr>
          <a:xfrm>
            <a:off x="5517517" y="1747204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1" y="0"/>
                </a:moveTo>
                <a:cubicBezTo>
                  <a:pt x="478" y="0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46"/>
                  <a:pt x="2014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9" name="Google Shape;4349;p14"/>
          <p:cNvSpPr/>
          <p:nvPr/>
        </p:nvSpPr>
        <p:spPr>
          <a:xfrm>
            <a:off x="547982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Google Shape;4350;p14"/>
          <p:cNvSpPr/>
          <p:nvPr/>
        </p:nvSpPr>
        <p:spPr>
          <a:xfrm>
            <a:off x="5479827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8" y="2131"/>
                </a:cubicBezTo>
                <a:cubicBezTo>
                  <a:pt x="1330" y="2131"/>
                  <a:pt x="1597" y="2032"/>
                  <a:pt x="1814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1" name="Google Shape;4351;p14"/>
          <p:cNvSpPr/>
          <p:nvPr/>
        </p:nvSpPr>
        <p:spPr>
          <a:xfrm>
            <a:off x="5479827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2" name="Google Shape;4352;p14"/>
          <p:cNvSpPr/>
          <p:nvPr/>
        </p:nvSpPr>
        <p:spPr>
          <a:xfrm>
            <a:off x="547982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3" name="Google Shape;4353;p14"/>
          <p:cNvSpPr/>
          <p:nvPr/>
        </p:nvSpPr>
        <p:spPr>
          <a:xfrm>
            <a:off x="547982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4" name="Google Shape;4354;p14"/>
          <p:cNvSpPr/>
          <p:nvPr/>
        </p:nvSpPr>
        <p:spPr>
          <a:xfrm>
            <a:off x="5479766" y="1747204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5" name="Google Shape;4355;p14"/>
          <p:cNvSpPr/>
          <p:nvPr/>
        </p:nvSpPr>
        <p:spPr>
          <a:xfrm>
            <a:off x="5442076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6" name="Google Shape;4356;p14"/>
          <p:cNvSpPr/>
          <p:nvPr/>
        </p:nvSpPr>
        <p:spPr>
          <a:xfrm>
            <a:off x="5442076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74"/>
                </a:cubicBezTo>
                <a:cubicBezTo>
                  <a:pt x="0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7" name="Google Shape;4357;p14"/>
          <p:cNvSpPr/>
          <p:nvPr/>
        </p:nvSpPr>
        <p:spPr>
          <a:xfrm>
            <a:off x="5442002" y="1747204"/>
            <a:ext cx="30887" cy="26417"/>
          </a:xfrm>
          <a:custGeom>
            <a:avLst/>
            <a:gdLst/>
            <a:ahLst/>
            <a:cxnLst/>
            <a:rect l="l" t="t" r="r" b="b"/>
            <a:pathLst>
              <a:path w="2494" h="2133" extrusionOk="0">
                <a:moveTo>
                  <a:pt x="1071" y="0"/>
                </a:moveTo>
                <a:cubicBezTo>
                  <a:pt x="486" y="0"/>
                  <a:pt x="6" y="472"/>
                  <a:pt x="6" y="1065"/>
                </a:cubicBezTo>
                <a:cubicBezTo>
                  <a:pt x="1" y="1709"/>
                  <a:pt x="524" y="2133"/>
                  <a:pt x="1073" y="2133"/>
                </a:cubicBezTo>
                <a:cubicBezTo>
                  <a:pt x="1334" y="2133"/>
                  <a:pt x="1601" y="2036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8" name="Google Shape;4358;p14"/>
          <p:cNvSpPr/>
          <p:nvPr/>
        </p:nvSpPr>
        <p:spPr>
          <a:xfrm>
            <a:off x="5404313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9" name="Google Shape;4359;p14"/>
          <p:cNvSpPr/>
          <p:nvPr/>
        </p:nvSpPr>
        <p:spPr>
          <a:xfrm>
            <a:off x="5404313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0" name="Google Shape;4360;p14"/>
          <p:cNvSpPr/>
          <p:nvPr/>
        </p:nvSpPr>
        <p:spPr>
          <a:xfrm>
            <a:off x="5404251" y="1747204"/>
            <a:ext cx="30887" cy="26417"/>
          </a:xfrm>
          <a:custGeom>
            <a:avLst/>
            <a:gdLst/>
            <a:ahLst/>
            <a:cxnLst/>
            <a:rect l="l" t="t" r="r" b="b"/>
            <a:pathLst>
              <a:path w="2494" h="2133" extrusionOk="0">
                <a:moveTo>
                  <a:pt x="1071" y="0"/>
                </a:moveTo>
                <a:cubicBezTo>
                  <a:pt x="485" y="0"/>
                  <a:pt x="6" y="472"/>
                  <a:pt x="6" y="1065"/>
                </a:cubicBezTo>
                <a:cubicBezTo>
                  <a:pt x="0" y="1709"/>
                  <a:pt x="524" y="2133"/>
                  <a:pt x="1072" y="2133"/>
                </a:cubicBezTo>
                <a:cubicBezTo>
                  <a:pt x="1334" y="2133"/>
                  <a:pt x="1601" y="2036"/>
                  <a:pt x="1819" y="1821"/>
                </a:cubicBezTo>
                <a:cubicBezTo>
                  <a:pt x="2493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1" name="Google Shape;4361;p14"/>
          <p:cNvSpPr/>
          <p:nvPr/>
        </p:nvSpPr>
        <p:spPr>
          <a:xfrm>
            <a:off x="5366562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5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2" name="Google Shape;4362;p14"/>
          <p:cNvSpPr/>
          <p:nvPr/>
        </p:nvSpPr>
        <p:spPr>
          <a:xfrm>
            <a:off x="5366562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3" name="Google Shape;4363;p14"/>
          <p:cNvSpPr/>
          <p:nvPr/>
        </p:nvSpPr>
        <p:spPr>
          <a:xfrm>
            <a:off x="5366562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96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4" name="Google Shape;4364;p14"/>
          <p:cNvSpPr/>
          <p:nvPr/>
        </p:nvSpPr>
        <p:spPr>
          <a:xfrm>
            <a:off x="5366562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5" name="Google Shape;4365;p14"/>
          <p:cNvSpPr/>
          <p:nvPr/>
        </p:nvSpPr>
        <p:spPr>
          <a:xfrm>
            <a:off x="5328798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6" name="Google Shape;4366;p14"/>
          <p:cNvSpPr/>
          <p:nvPr/>
        </p:nvSpPr>
        <p:spPr>
          <a:xfrm>
            <a:off x="5328798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7" name="Google Shape;4367;p14"/>
          <p:cNvSpPr/>
          <p:nvPr/>
        </p:nvSpPr>
        <p:spPr>
          <a:xfrm>
            <a:off x="5291047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2" y="2134"/>
                  <a:pt x="1068" y="2134"/>
                </a:cubicBezTo>
                <a:cubicBezTo>
                  <a:pt x="1329" y="2134"/>
                  <a:pt x="1595" y="2037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8" name="Google Shape;4368;p14"/>
          <p:cNvSpPr/>
          <p:nvPr/>
        </p:nvSpPr>
        <p:spPr>
          <a:xfrm>
            <a:off x="5291047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5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9" name="Google Shape;4369;p14"/>
          <p:cNvSpPr/>
          <p:nvPr/>
        </p:nvSpPr>
        <p:spPr>
          <a:xfrm>
            <a:off x="5291047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0"/>
                  <a:pt x="0" y="480"/>
                  <a:pt x="0" y="1074"/>
                </a:cubicBezTo>
                <a:cubicBezTo>
                  <a:pt x="0" y="1711"/>
                  <a:pt x="521" y="2137"/>
                  <a:pt x="1067" y="2137"/>
                </a:cubicBezTo>
                <a:cubicBezTo>
                  <a:pt x="1328" y="2137"/>
                  <a:pt x="1595" y="2040"/>
                  <a:pt x="1813" y="1821"/>
                </a:cubicBezTo>
                <a:cubicBezTo>
                  <a:pt x="2488" y="1155"/>
                  <a:pt x="2016" y="9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0" name="Google Shape;4370;p14"/>
          <p:cNvSpPr/>
          <p:nvPr/>
        </p:nvSpPr>
        <p:spPr>
          <a:xfrm>
            <a:off x="5253283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1" name="Google Shape;4371;p14"/>
          <p:cNvSpPr/>
          <p:nvPr/>
        </p:nvSpPr>
        <p:spPr>
          <a:xfrm>
            <a:off x="525328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2" y="2134"/>
                  <a:pt x="1069" y="2134"/>
                </a:cubicBezTo>
                <a:cubicBezTo>
                  <a:pt x="1329" y="2134"/>
                  <a:pt x="1596" y="2037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2" name="Google Shape;4372;p14"/>
          <p:cNvSpPr/>
          <p:nvPr/>
        </p:nvSpPr>
        <p:spPr>
          <a:xfrm>
            <a:off x="5253283" y="182260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2" y="2134"/>
                  <a:pt x="1069" y="2134"/>
                </a:cubicBezTo>
                <a:cubicBezTo>
                  <a:pt x="1329" y="2134"/>
                  <a:pt x="1596" y="2037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3" name="Google Shape;4373;p14"/>
          <p:cNvSpPr/>
          <p:nvPr/>
        </p:nvSpPr>
        <p:spPr>
          <a:xfrm>
            <a:off x="5215532" y="269063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4" name="Google Shape;4374;p14"/>
          <p:cNvSpPr/>
          <p:nvPr/>
        </p:nvSpPr>
        <p:spPr>
          <a:xfrm>
            <a:off x="5215532" y="2652886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73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5" name="Google Shape;4375;p14"/>
          <p:cNvSpPr/>
          <p:nvPr/>
        </p:nvSpPr>
        <p:spPr>
          <a:xfrm>
            <a:off x="5215532" y="2615123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6" name="Google Shape;4376;p14"/>
          <p:cNvSpPr/>
          <p:nvPr/>
        </p:nvSpPr>
        <p:spPr>
          <a:xfrm>
            <a:off x="5215532" y="2577470"/>
            <a:ext cx="30912" cy="26392"/>
          </a:xfrm>
          <a:custGeom>
            <a:avLst/>
            <a:gdLst/>
            <a:ahLst/>
            <a:cxnLst/>
            <a:rect l="l" t="t" r="r" b="b"/>
            <a:pathLst>
              <a:path w="2496" h="2131" extrusionOk="0">
                <a:moveTo>
                  <a:pt x="1073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4" y="2032"/>
                  <a:pt x="1821" y="1813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7" name="Google Shape;4377;p14"/>
          <p:cNvSpPr/>
          <p:nvPr/>
        </p:nvSpPr>
        <p:spPr>
          <a:xfrm>
            <a:off x="5215532" y="253970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8" name="Google Shape;4378;p14"/>
          <p:cNvSpPr/>
          <p:nvPr/>
        </p:nvSpPr>
        <p:spPr>
          <a:xfrm>
            <a:off x="5215532" y="2501956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9" name="Google Shape;4379;p14"/>
          <p:cNvSpPr/>
          <p:nvPr/>
        </p:nvSpPr>
        <p:spPr>
          <a:xfrm>
            <a:off x="5215532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0" name="Google Shape;4380;p14"/>
          <p:cNvSpPr/>
          <p:nvPr/>
        </p:nvSpPr>
        <p:spPr>
          <a:xfrm>
            <a:off x="5215532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1" name="Google Shape;4381;p14"/>
          <p:cNvSpPr/>
          <p:nvPr/>
        </p:nvSpPr>
        <p:spPr>
          <a:xfrm>
            <a:off x="517786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2" name="Google Shape;4382;p14"/>
          <p:cNvSpPr/>
          <p:nvPr/>
        </p:nvSpPr>
        <p:spPr>
          <a:xfrm>
            <a:off x="5177867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3" name="Google Shape;4383;p14"/>
          <p:cNvSpPr/>
          <p:nvPr/>
        </p:nvSpPr>
        <p:spPr>
          <a:xfrm>
            <a:off x="5177867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30" y="2131"/>
                  <a:pt x="1597" y="2032"/>
                  <a:pt x="1814" y="1813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4" name="Google Shape;4384;p14"/>
          <p:cNvSpPr/>
          <p:nvPr/>
        </p:nvSpPr>
        <p:spPr>
          <a:xfrm>
            <a:off x="5177867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5" name="Google Shape;4385;p14"/>
          <p:cNvSpPr/>
          <p:nvPr/>
        </p:nvSpPr>
        <p:spPr>
          <a:xfrm>
            <a:off x="517786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6" name="Google Shape;4386;p14"/>
          <p:cNvSpPr/>
          <p:nvPr/>
        </p:nvSpPr>
        <p:spPr>
          <a:xfrm>
            <a:off x="517786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7" name="Google Shape;4387;p14"/>
          <p:cNvSpPr/>
          <p:nvPr/>
        </p:nvSpPr>
        <p:spPr>
          <a:xfrm>
            <a:off x="517786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8" name="Google Shape;4388;p14"/>
          <p:cNvSpPr/>
          <p:nvPr/>
        </p:nvSpPr>
        <p:spPr>
          <a:xfrm>
            <a:off x="5140116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9" name="Google Shape;4389;p14"/>
          <p:cNvSpPr/>
          <p:nvPr/>
        </p:nvSpPr>
        <p:spPr>
          <a:xfrm>
            <a:off x="5140116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0" name="Google Shape;4390;p14"/>
          <p:cNvSpPr/>
          <p:nvPr/>
        </p:nvSpPr>
        <p:spPr>
          <a:xfrm>
            <a:off x="514011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1" name="Google Shape;4391;p14"/>
          <p:cNvSpPr/>
          <p:nvPr/>
        </p:nvSpPr>
        <p:spPr>
          <a:xfrm>
            <a:off x="514011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2" name="Google Shape;4392;p14"/>
          <p:cNvSpPr/>
          <p:nvPr/>
        </p:nvSpPr>
        <p:spPr>
          <a:xfrm>
            <a:off x="514011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3" name="Google Shape;4393;p14"/>
          <p:cNvSpPr/>
          <p:nvPr/>
        </p:nvSpPr>
        <p:spPr>
          <a:xfrm>
            <a:off x="514011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4" name="Google Shape;4394;p14"/>
          <p:cNvSpPr/>
          <p:nvPr/>
        </p:nvSpPr>
        <p:spPr>
          <a:xfrm>
            <a:off x="510235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5" name="Google Shape;4395;p14"/>
          <p:cNvSpPr/>
          <p:nvPr/>
        </p:nvSpPr>
        <p:spPr>
          <a:xfrm>
            <a:off x="510235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6" name="Google Shape;4396;p14"/>
          <p:cNvSpPr/>
          <p:nvPr/>
        </p:nvSpPr>
        <p:spPr>
          <a:xfrm>
            <a:off x="510235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7" name="Google Shape;4397;p14"/>
          <p:cNvSpPr/>
          <p:nvPr/>
        </p:nvSpPr>
        <p:spPr>
          <a:xfrm>
            <a:off x="5102353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8" name="Google Shape;4398;p14"/>
          <p:cNvSpPr/>
          <p:nvPr/>
        </p:nvSpPr>
        <p:spPr>
          <a:xfrm>
            <a:off x="5064602" y="246419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9" name="Google Shape;4399;p14"/>
          <p:cNvSpPr/>
          <p:nvPr/>
        </p:nvSpPr>
        <p:spPr>
          <a:xfrm>
            <a:off x="5064602" y="2426441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0" name="Google Shape;4400;p14"/>
          <p:cNvSpPr/>
          <p:nvPr/>
        </p:nvSpPr>
        <p:spPr>
          <a:xfrm>
            <a:off x="5064602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1" name="Google Shape;4401;p14"/>
          <p:cNvSpPr/>
          <p:nvPr/>
        </p:nvSpPr>
        <p:spPr>
          <a:xfrm>
            <a:off x="5064602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2" name="Google Shape;4402;p14"/>
          <p:cNvSpPr/>
          <p:nvPr/>
        </p:nvSpPr>
        <p:spPr>
          <a:xfrm>
            <a:off x="5064602" y="1747204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3" name="Google Shape;4403;p14"/>
          <p:cNvSpPr/>
          <p:nvPr/>
        </p:nvSpPr>
        <p:spPr>
          <a:xfrm>
            <a:off x="5064602" y="1671690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4" name="Google Shape;4404;p14"/>
          <p:cNvSpPr/>
          <p:nvPr/>
        </p:nvSpPr>
        <p:spPr>
          <a:xfrm>
            <a:off x="5026838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5" name="Google Shape;4405;p14"/>
          <p:cNvSpPr/>
          <p:nvPr/>
        </p:nvSpPr>
        <p:spPr>
          <a:xfrm>
            <a:off x="5026838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6" name="Google Shape;4406;p14"/>
          <p:cNvSpPr/>
          <p:nvPr/>
        </p:nvSpPr>
        <p:spPr>
          <a:xfrm>
            <a:off x="502683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2" y="1821"/>
                </a:cubicBezTo>
                <a:cubicBezTo>
                  <a:pt x="2496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7" name="Google Shape;4407;p14"/>
          <p:cNvSpPr/>
          <p:nvPr/>
        </p:nvSpPr>
        <p:spPr>
          <a:xfrm>
            <a:off x="502683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8" name="Google Shape;4408;p14"/>
          <p:cNvSpPr/>
          <p:nvPr/>
        </p:nvSpPr>
        <p:spPr>
          <a:xfrm>
            <a:off x="5026838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9" name="Google Shape;4409;p14"/>
          <p:cNvSpPr/>
          <p:nvPr/>
        </p:nvSpPr>
        <p:spPr>
          <a:xfrm>
            <a:off x="4989186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0" name="Google Shape;4410;p14"/>
          <p:cNvSpPr/>
          <p:nvPr/>
        </p:nvSpPr>
        <p:spPr>
          <a:xfrm>
            <a:off x="4989186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1" name="Google Shape;4411;p14"/>
          <p:cNvSpPr/>
          <p:nvPr/>
        </p:nvSpPr>
        <p:spPr>
          <a:xfrm>
            <a:off x="4989186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2" name="Google Shape;4412;p14"/>
          <p:cNvSpPr/>
          <p:nvPr/>
        </p:nvSpPr>
        <p:spPr>
          <a:xfrm>
            <a:off x="4989186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3" name="Google Shape;4413;p14"/>
          <p:cNvSpPr/>
          <p:nvPr/>
        </p:nvSpPr>
        <p:spPr>
          <a:xfrm>
            <a:off x="498918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4" name="Google Shape;4414;p14"/>
          <p:cNvSpPr/>
          <p:nvPr/>
        </p:nvSpPr>
        <p:spPr>
          <a:xfrm>
            <a:off x="498918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5" name="Google Shape;4415;p14"/>
          <p:cNvSpPr/>
          <p:nvPr/>
        </p:nvSpPr>
        <p:spPr>
          <a:xfrm>
            <a:off x="498918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1" y="2137"/>
                  <a:pt x="1597" y="2040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6" name="Google Shape;4416;p14"/>
          <p:cNvSpPr/>
          <p:nvPr/>
        </p:nvSpPr>
        <p:spPr>
          <a:xfrm>
            <a:off x="4989186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7" name="Google Shape;4417;p14"/>
          <p:cNvSpPr/>
          <p:nvPr/>
        </p:nvSpPr>
        <p:spPr>
          <a:xfrm>
            <a:off x="4951422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8" name="Google Shape;4418;p14"/>
          <p:cNvSpPr/>
          <p:nvPr/>
        </p:nvSpPr>
        <p:spPr>
          <a:xfrm>
            <a:off x="4951422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9" name="Google Shape;4419;p14"/>
          <p:cNvSpPr/>
          <p:nvPr/>
        </p:nvSpPr>
        <p:spPr>
          <a:xfrm>
            <a:off x="4951422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0" name="Google Shape;4420;p14"/>
          <p:cNvSpPr/>
          <p:nvPr/>
        </p:nvSpPr>
        <p:spPr>
          <a:xfrm>
            <a:off x="4951422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1" name="Google Shape;4421;p14"/>
          <p:cNvSpPr/>
          <p:nvPr/>
        </p:nvSpPr>
        <p:spPr>
          <a:xfrm>
            <a:off x="4951422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2" name="Google Shape;4422;p14"/>
          <p:cNvSpPr/>
          <p:nvPr/>
        </p:nvSpPr>
        <p:spPr>
          <a:xfrm>
            <a:off x="495142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3" name="Google Shape;4423;p14"/>
          <p:cNvSpPr/>
          <p:nvPr/>
        </p:nvSpPr>
        <p:spPr>
          <a:xfrm>
            <a:off x="495142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4" name="Google Shape;4424;p14"/>
          <p:cNvSpPr/>
          <p:nvPr/>
        </p:nvSpPr>
        <p:spPr>
          <a:xfrm>
            <a:off x="4951422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5" name="Google Shape;4425;p14"/>
          <p:cNvSpPr/>
          <p:nvPr/>
        </p:nvSpPr>
        <p:spPr>
          <a:xfrm>
            <a:off x="4913671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6" name="Google Shape;4426;p14"/>
          <p:cNvSpPr/>
          <p:nvPr/>
        </p:nvSpPr>
        <p:spPr>
          <a:xfrm>
            <a:off x="4913671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7" name="Google Shape;4427;p14"/>
          <p:cNvSpPr/>
          <p:nvPr/>
        </p:nvSpPr>
        <p:spPr>
          <a:xfrm>
            <a:off x="4913671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8" name="Google Shape;4428;p14"/>
          <p:cNvSpPr/>
          <p:nvPr/>
        </p:nvSpPr>
        <p:spPr>
          <a:xfrm>
            <a:off x="491367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9" name="Google Shape;4429;p14"/>
          <p:cNvSpPr/>
          <p:nvPr/>
        </p:nvSpPr>
        <p:spPr>
          <a:xfrm>
            <a:off x="491367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0" name="Google Shape;4430;p14"/>
          <p:cNvSpPr/>
          <p:nvPr/>
        </p:nvSpPr>
        <p:spPr>
          <a:xfrm>
            <a:off x="4913671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1" name="Google Shape;4431;p14"/>
          <p:cNvSpPr/>
          <p:nvPr/>
        </p:nvSpPr>
        <p:spPr>
          <a:xfrm>
            <a:off x="4875908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2" name="Google Shape;4432;p14"/>
          <p:cNvSpPr/>
          <p:nvPr/>
        </p:nvSpPr>
        <p:spPr>
          <a:xfrm>
            <a:off x="4875908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6" y="2131"/>
                  <a:pt x="1073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3" name="Google Shape;4433;p14"/>
          <p:cNvSpPr/>
          <p:nvPr/>
        </p:nvSpPr>
        <p:spPr>
          <a:xfrm>
            <a:off x="4875908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4" name="Google Shape;4434;p14"/>
          <p:cNvSpPr/>
          <p:nvPr/>
        </p:nvSpPr>
        <p:spPr>
          <a:xfrm>
            <a:off x="487590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2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5" name="Google Shape;4435;p14"/>
          <p:cNvSpPr/>
          <p:nvPr/>
        </p:nvSpPr>
        <p:spPr>
          <a:xfrm>
            <a:off x="487590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6" name="Google Shape;4436;p14"/>
          <p:cNvSpPr/>
          <p:nvPr/>
        </p:nvSpPr>
        <p:spPr>
          <a:xfrm>
            <a:off x="487590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7" name="Google Shape;4437;p14"/>
          <p:cNvSpPr/>
          <p:nvPr/>
        </p:nvSpPr>
        <p:spPr>
          <a:xfrm>
            <a:off x="4838144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8" name="Google Shape;4438;p14"/>
          <p:cNvSpPr/>
          <p:nvPr/>
        </p:nvSpPr>
        <p:spPr>
          <a:xfrm>
            <a:off x="4838144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9" name="Google Shape;4439;p14"/>
          <p:cNvSpPr/>
          <p:nvPr/>
        </p:nvSpPr>
        <p:spPr>
          <a:xfrm>
            <a:off x="4838144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0" name="Google Shape;4440;p14"/>
          <p:cNvSpPr/>
          <p:nvPr/>
        </p:nvSpPr>
        <p:spPr>
          <a:xfrm>
            <a:off x="4838144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1" name="Google Shape;4441;p14"/>
          <p:cNvSpPr/>
          <p:nvPr/>
        </p:nvSpPr>
        <p:spPr>
          <a:xfrm>
            <a:off x="4800492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2" name="Google Shape;4442;p14"/>
          <p:cNvSpPr/>
          <p:nvPr/>
        </p:nvSpPr>
        <p:spPr>
          <a:xfrm>
            <a:off x="4800492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3" name="Google Shape;4443;p14"/>
          <p:cNvSpPr/>
          <p:nvPr/>
        </p:nvSpPr>
        <p:spPr>
          <a:xfrm>
            <a:off x="4800492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4" name="Google Shape;4444;p14"/>
          <p:cNvSpPr/>
          <p:nvPr/>
        </p:nvSpPr>
        <p:spPr>
          <a:xfrm>
            <a:off x="480049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5" name="Google Shape;4445;p14"/>
          <p:cNvSpPr/>
          <p:nvPr/>
        </p:nvSpPr>
        <p:spPr>
          <a:xfrm>
            <a:off x="480049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6" name="Google Shape;4446;p14"/>
          <p:cNvSpPr/>
          <p:nvPr/>
        </p:nvSpPr>
        <p:spPr>
          <a:xfrm>
            <a:off x="480049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7" name="Google Shape;4447;p14"/>
          <p:cNvSpPr/>
          <p:nvPr/>
        </p:nvSpPr>
        <p:spPr>
          <a:xfrm>
            <a:off x="476274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8" name="Google Shape;4448;p14"/>
          <p:cNvSpPr/>
          <p:nvPr/>
        </p:nvSpPr>
        <p:spPr>
          <a:xfrm>
            <a:off x="476274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9" name="Google Shape;4449;p14"/>
          <p:cNvSpPr/>
          <p:nvPr/>
        </p:nvSpPr>
        <p:spPr>
          <a:xfrm>
            <a:off x="476274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493" y="1149"/>
                  <a:pt x="2019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0" name="Google Shape;4450;p14"/>
          <p:cNvSpPr/>
          <p:nvPr/>
        </p:nvSpPr>
        <p:spPr>
          <a:xfrm>
            <a:off x="4724977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1" name="Google Shape;4451;p14"/>
          <p:cNvSpPr/>
          <p:nvPr/>
        </p:nvSpPr>
        <p:spPr>
          <a:xfrm>
            <a:off x="472497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6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494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2" name="Google Shape;4452;p14"/>
          <p:cNvSpPr/>
          <p:nvPr/>
        </p:nvSpPr>
        <p:spPr>
          <a:xfrm>
            <a:off x="2839825" y="3690175"/>
            <a:ext cx="3461400" cy="4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Saturn has several rings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" name="Google Shape;4457;p15"/>
          <p:cNvSpPr/>
          <p:nvPr/>
        </p:nvSpPr>
        <p:spPr>
          <a:xfrm>
            <a:off x="1587125" y="2284726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8" name="Google Shape;4458;p15"/>
          <p:cNvSpPr/>
          <p:nvPr/>
        </p:nvSpPr>
        <p:spPr>
          <a:xfrm>
            <a:off x="6967875" y="2284726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9" name="Google Shape;4459;p15"/>
          <p:cNvSpPr/>
          <p:nvPr/>
        </p:nvSpPr>
        <p:spPr>
          <a:xfrm>
            <a:off x="4282800" y="2940772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0" name="Google Shape;4460;p1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461" name="Google Shape;4461;p1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2" name="Google Shape;4462;p1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3" name="Google Shape;4463;p1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464" name="Google Shape;4464;p15"/>
          <p:cNvGrpSpPr/>
          <p:nvPr/>
        </p:nvGrpSpPr>
        <p:grpSpPr>
          <a:xfrm>
            <a:off x="1704041" y="2345600"/>
            <a:ext cx="365767" cy="365751"/>
            <a:chOff x="4596788" y="1356600"/>
            <a:chExt cx="315725" cy="315575"/>
          </a:xfrm>
        </p:grpSpPr>
        <p:sp>
          <p:nvSpPr>
            <p:cNvPr id="4465" name="Google Shape;4465;p15"/>
            <p:cNvSpPr/>
            <p:nvPr/>
          </p:nvSpPr>
          <p:spPr>
            <a:xfrm>
              <a:off x="4602463" y="1362800"/>
              <a:ext cx="303425" cy="185100"/>
            </a:xfrm>
            <a:custGeom>
              <a:avLst/>
              <a:gdLst/>
              <a:ahLst/>
              <a:cxnLst/>
              <a:rect l="l" t="t" r="r" b="b"/>
              <a:pathLst>
                <a:path w="12137" h="7404" extrusionOk="0">
                  <a:moveTo>
                    <a:pt x="6576" y="1"/>
                  </a:moveTo>
                  <a:cubicBezTo>
                    <a:pt x="5120" y="1"/>
                    <a:pt x="3665" y="854"/>
                    <a:pt x="3167" y="2549"/>
                  </a:cubicBezTo>
                  <a:cubicBezTo>
                    <a:pt x="2959" y="2492"/>
                    <a:pt x="2750" y="2473"/>
                    <a:pt x="2542" y="2473"/>
                  </a:cubicBezTo>
                  <a:cubicBezTo>
                    <a:pt x="2530" y="2473"/>
                    <a:pt x="2518" y="2473"/>
                    <a:pt x="2507" y="2473"/>
                  </a:cubicBezTo>
                  <a:cubicBezTo>
                    <a:pt x="1157" y="2473"/>
                    <a:pt x="38" y="3566"/>
                    <a:pt x="1" y="4938"/>
                  </a:cubicBezTo>
                  <a:cubicBezTo>
                    <a:pt x="39" y="6303"/>
                    <a:pt x="1157" y="7403"/>
                    <a:pt x="2542" y="7403"/>
                  </a:cubicBezTo>
                  <a:lnTo>
                    <a:pt x="9595" y="7403"/>
                  </a:lnTo>
                  <a:cubicBezTo>
                    <a:pt x="10980" y="7403"/>
                    <a:pt x="12098" y="6303"/>
                    <a:pt x="12136" y="4938"/>
                  </a:cubicBezTo>
                  <a:cubicBezTo>
                    <a:pt x="12117" y="3687"/>
                    <a:pt x="11188" y="2663"/>
                    <a:pt x="9956" y="2492"/>
                  </a:cubicBezTo>
                  <a:lnTo>
                    <a:pt x="9956" y="2473"/>
                  </a:lnTo>
                  <a:cubicBezTo>
                    <a:pt x="9430" y="821"/>
                    <a:pt x="8003" y="1"/>
                    <a:pt x="6576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15"/>
            <p:cNvSpPr/>
            <p:nvPr/>
          </p:nvSpPr>
          <p:spPr>
            <a:xfrm>
              <a:off x="4705338" y="1498575"/>
              <a:ext cx="98625" cy="167825"/>
            </a:xfrm>
            <a:custGeom>
              <a:avLst/>
              <a:gdLst/>
              <a:ahLst/>
              <a:cxnLst/>
              <a:rect l="l" t="t" r="r" b="b"/>
              <a:pathLst>
                <a:path w="3945" h="6713" extrusionOk="0">
                  <a:moveTo>
                    <a:pt x="1233" y="0"/>
                  </a:moveTo>
                  <a:lnTo>
                    <a:pt x="1233" y="3736"/>
                  </a:lnTo>
                  <a:lnTo>
                    <a:pt x="0" y="3736"/>
                  </a:lnTo>
                  <a:lnTo>
                    <a:pt x="1972" y="6713"/>
                  </a:lnTo>
                  <a:lnTo>
                    <a:pt x="3944" y="3736"/>
                  </a:lnTo>
                  <a:lnTo>
                    <a:pt x="2712" y="3736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15"/>
            <p:cNvSpPr/>
            <p:nvPr/>
          </p:nvSpPr>
          <p:spPr>
            <a:xfrm>
              <a:off x="4775013" y="1455575"/>
              <a:ext cx="13775" cy="12200"/>
            </a:xfrm>
            <a:custGeom>
              <a:avLst/>
              <a:gdLst/>
              <a:ahLst/>
              <a:cxnLst/>
              <a:rect l="l" t="t" r="r" b="b"/>
              <a:pathLst>
                <a:path w="551" h="488" extrusionOk="0">
                  <a:moveTo>
                    <a:pt x="236" y="1"/>
                  </a:moveTo>
                  <a:cubicBezTo>
                    <a:pt x="115" y="1"/>
                    <a:pt x="1" y="99"/>
                    <a:pt x="1" y="241"/>
                  </a:cubicBezTo>
                  <a:cubicBezTo>
                    <a:pt x="1" y="374"/>
                    <a:pt x="115" y="488"/>
                    <a:pt x="247" y="488"/>
                  </a:cubicBezTo>
                  <a:cubicBezTo>
                    <a:pt x="456" y="488"/>
                    <a:pt x="551" y="222"/>
                    <a:pt x="399" y="71"/>
                  </a:cubicBezTo>
                  <a:cubicBezTo>
                    <a:pt x="351" y="22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15"/>
            <p:cNvSpPr/>
            <p:nvPr/>
          </p:nvSpPr>
          <p:spPr>
            <a:xfrm>
              <a:off x="4596788" y="1356600"/>
              <a:ext cx="315725" cy="315575"/>
            </a:xfrm>
            <a:custGeom>
              <a:avLst/>
              <a:gdLst/>
              <a:ahLst/>
              <a:cxnLst/>
              <a:rect l="l" t="t" r="r" b="b"/>
              <a:pathLst>
                <a:path w="12629" h="12623" extrusionOk="0">
                  <a:moveTo>
                    <a:pt x="6804" y="501"/>
                  </a:moveTo>
                  <a:cubicBezTo>
                    <a:pt x="8025" y="501"/>
                    <a:pt x="9249" y="1152"/>
                    <a:pt x="9841" y="2475"/>
                  </a:cubicBezTo>
                  <a:cubicBezTo>
                    <a:pt x="9121" y="2475"/>
                    <a:pt x="8419" y="2759"/>
                    <a:pt x="7907" y="3271"/>
                  </a:cubicBezTo>
                  <a:cubicBezTo>
                    <a:pt x="7812" y="3366"/>
                    <a:pt x="7812" y="3518"/>
                    <a:pt x="7907" y="3612"/>
                  </a:cubicBezTo>
                  <a:cubicBezTo>
                    <a:pt x="7955" y="3660"/>
                    <a:pt x="8021" y="3683"/>
                    <a:pt x="8087" y="3683"/>
                  </a:cubicBezTo>
                  <a:cubicBezTo>
                    <a:pt x="8154" y="3683"/>
                    <a:pt x="8220" y="3660"/>
                    <a:pt x="8267" y="3612"/>
                  </a:cubicBezTo>
                  <a:cubicBezTo>
                    <a:pt x="8681" y="3199"/>
                    <a:pt x="9240" y="2959"/>
                    <a:pt x="9823" y="2959"/>
                  </a:cubicBezTo>
                  <a:cubicBezTo>
                    <a:pt x="9936" y="2959"/>
                    <a:pt x="10050" y="2968"/>
                    <a:pt x="10164" y="2987"/>
                  </a:cubicBezTo>
                  <a:cubicBezTo>
                    <a:pt x="11263" y="3119"/>
                    <a:pt x="12117" y="4048"/>
                    <a:pt x="12136" y="5186"/>
                  </a:cubicBezTo>
                  <a:cubicBezTo>
                    <a:pt x="12098" y="6419"/>
                    <a:pt x="11093" y="7405"/>
                    <a:pt x="9841" y="7405"/>
                  </a:cubicBezTo>
                  <a:lnTo>
                    <a:pt x="7281" y="7405"/>
                  </a:lnTo>
                  <a:lnTo>
                    <a:pt x="7281" y="5679"/>
                  </a:lnTo>
                  <a:cubicBezTo>
                    <a:pt x="7281" y="5546"/>
                    <a:pt x="7187" y="5433"/>
                    <a:pt x="7054" y="5433"/>
                  </a:cubicBezTo>
                  <a:lnTo>
                    <a:pt x="5575" y="5433"/>
                  </a:lnTo>
                  <a:cubicBezTo>
                    <a:pt x="5442" y="5433"/>
                    <a:pt x="5328" y="5546"/>
                    <a:pt x="5328" y="5679"/>
                  </a:cubicBezTo>
                  <a:lnTo>
                    <a:pt x="5328" y="7405"/>
                  </a:lnTo>
                  <a:lnTo>
                    <a:pt x="2788" y="7405"/>
                  </a:lnTo>
                  <a:cubicBezTo>
                    <a:pt x="1536" y="7405"/>
                    <a:pt x="512" y="6419"/>
                    <a:pt x="493" y="5186"/>
                  </a:cubicBezTo>
                  <a:cubicBezTo>
                    <a:pt x="512" y="3947"/>
                    <a:pt x="1517" y="2967"/>
                    <a:pt x="2752" y="2967"/>
                  </a:cubicBezTo>
                  <a:cubicBezTo>
                    <a:pt x="2764" y="2967"/>
                    <a:pt x="2776" y="2967"/>
                    <a:pt x="2788" y="2968"/>
                  </a:cubicBezTo>
                  <a:cubicBezTo>
                    <a:pt x="3375" y="2968"/>
                    <a:pt x="3925" y="3195"/>
                    <a:pt x="4342" y="3612"/>
                  </a:cubicBezTo>
                  <a:cubicBezTo>
                    <a:pt x="4395" y="3665"/>
                    <a:pt x="4455" y="3687"/>
                    <a:pt x="4514" y="3687"/>
                  </a:cubicBezTo>
                  <a:cubicBezTo>
                    <a:pt x="4706" y="3687"/>
                    <a:pt x="4877" y="3446"/>
                    <a:pt x="4703" y="3271"/>
                  </a:cubicBezTo>
                  <a:cubicBezTo>
                    <a:pt x="4418" y="2987"/>
                    <a:pt x="4077" y="2759"/>
                    <a:pt x="3698" y="2626"/>
                  </a:cubicBezTo>
                  <a:cubicBezTo>
                    <a:pt x="4242" y="1218"/>
                    <a:pt x="5521" y="501"/>
                    <a:pt x="6804" y="501"/>
                  </a:cubicBezTo>
                  <a:close/>
                  <a:moveTo>
                    <a:pt x="6788" y="5926"/>
                  </a:moveTo>
                  <a:lnTo>
                    <a:pt x="6788" y="9415"/>
                  </a:lnTo>
                  <a:cubicBezTo>
                    <a:pt x="6788" y="9547"/>
                    <a:pt x="6883" y="9661"/>
                    <a:pt x="7016" y="9661"/>
                  </a:cubicBezTo>
                  <a:lnTo>
                    <a:pt x="7812" y="9680"/>
                  </a:lnTo>
                  <a:lnTo>
                    <a:pt x="6295" y="11936"/>
                  </a:lnTo>
                  <a:lnTo>
                    <a:pt x="4798" y="9680"/>
                  </a:lnTo>
                  <a:lnTo>
                    <a:pt x="5556" y="9680"/>
                  </a:lnTo>
                  <a:cubicBezTo>
                    <a:pt x="5689" y="9680"/>
                    <a:pt x="5802" y="9566"/>
                    <a:pt x="5802" y="9434"/>
                  </a:cubicBezTo>
                  <a:lnTo>
                    <a:pt x="5802" y="5926"/>
                  </a:lnTo>
                  <a:close/>
                  <a:moveTo>
                    <a:pt x="6792" y="0"/>
                  </a:moveTo>
                  <a:cubicBezTo>
                    <a:pt x="5311" y="0"/>
                    <a:pt x="3829" y="830"/>
                    <a:pt x="3224" y="2494"/>
                  </a:cubicBezTo>
                  <a:cubicBezTo>
                    <a:pt x="3075" y="2470"/>
                    <a:pt x="2927" y="2458"/>
                    <a:pt x="2781" y="2458"/>
                  </a:cubicBezTo>
                  <a:cubicBezTo>
                    <a:pt x="1296" y="2458"/>
                    <a:pt x="35" y="3649"/>
                    <a:pt x="0" y="5186"/>
                  </a:cubicBezTo>
                  <a:cubicBezTo>
                    <a:pt x="19" y="6684"/>
                    <a:pt x="1271" y="7898"/>
                    <a:pt x="2788" y="7898"/>
                  </a:cubicBezTo>
                  <a:lnTo>
                    <a:pt x="5328" y="7898"/>
                  </a:lnTo>
                  <a:lnTo>
                    <a:pt x="5328" y="9168"/>
                  </a:lnTo>
                  <a:lnTo>
                    <a:pt x="4342" y="9168"/>
                  </a:lnTo>
                  <a:cubicBezTo>
                    <a:pt x="4335" y="9167"/>
                    <a:pt x="4327" y="9167"/>
                    <a:pt x="4320" y="9167"/>
                  </a:cubicBezTo>
                  <a:cubicBezTo>
                    <a:pt x="4125" y="9167"/>
                    <a:pt x="4006" y="9402"/>
                    <a:pt x="4134" y="9566"/>
                  </a:cubicBezTo>
                  <a:lnTo>
                    <a:pt x="6106" y="12524"/>
                  </a:lnTo>
                  <a:cubicBezTo>
                    <a:pt x="6139" y="12574"/>
                    <a:pt x="6200" y="12623"/>
                    <a:pt x="6277" y="12623"/>
                  </a:cubicBezTo>
                  <a:cubicBezTo>
                    <a:pt x="6289" y="12623"/>
                    <a:pt x="6302" y="12622"/>
                    <a:pt x="6314" y="12619"/>
                  </a:cubicBezTo>
                  <a:cubicBezTo>
                    <a:pt x="6325" y="12622"/>
                    <a:pt x="6335" y="12623"/>
                    <a:pt x="6345" y="12623"/>
                  </a:cubicBezTo>
                  <a:cubicBezTo>
                    <a:pt x="6410" y="12623"/>
                    <a:pt x="6471" y="12574"/>
                    <a:pt x="6504" y="12524"/>
                  </a:cubicBezTo>
                  <a:lnTo>
                    <a:pt x="8476" y="9566"/>
                  </a:lnTo>
                  <a:cubicBezTo>
                    <a:pt x="8533" y="9490"/>
                    <a:pt x="8533" y="9377"/>
                    <a:pt x="8495" y="9301"/>
                  </a:cubicBezTo>
                  <a:cubicBezTo>
                    <a:pt x="8457" y="9225"/>
                    <a:pt x="8362" y="9168"/>
                    <a:pt x="8286" y="9168"/>
                  </a:cubicBezTo>
                  <a:lnTo>
                    <a:pt x="7281" y="9168"/>
                  </a:lnTo>
                  <a:lnTo>
                    <a:pt x="7281" y="7898"/>
                  </a:lnTo>
                  <a:lnTo>
                    <a:pt x="9841" y="7898"/>
                  </a:lnTo>
                  <a:cubicBezTo>
                    <a:pt x="11339" y="7898"/>
                    <a:pt x="12591" y="6684"/>
                    <a:pt x="12629" y="5186"/>
                  </a:cubicBezTo>
                  <a:cubicBezTo>
                    <a:pt x="12591" y="3878"/>
                    <a:pt x="11662" y="2778"/>
                    <a:pt x="10372" y="2513"/>
                  </a:cubicBezTo>
                  <a:cubicBezTo>
                    <a:pt x="9773" y="839"/>
                    <a:pt x="8283" y="0"/>
                    <a:pt x="679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9" name="Google Shape;4469;p15"/>
          <p:cNvGrpSpPr/>
          <p:nvPr/>
        </p:nvGrpSpPr>
        <p:grpSpPr>
          <a:xfrm>
            <a:off x="4389130" y="2999480"/>
            <a:ext cx="365741" cy="365755"/>
            <a:chOff x="5165638" y="1291400"/>
            <a:chExt cx="431400" cy="431875"/>
          </a:xfrm>
        </p:grpSpPr>
        <p:sp>
          <p:nvSpPr>
            <p:cNvPr id="4470" name="Google Shape;4470;p15"/>
            <p:cNvSpPr/>
            <p:nvPr/>
          </p:nvSpPr>
          <p:spPr>
            <a:xfrm>
              <a:off x="5173688" y="1299925"/>
              <a:ext cx="414800" cy="252700"/>
            </a:xfrm>
            <a:custGeom>
              <a:avLst/>
              <a:gdLst/>
              <a:ahLst/>
              <a:cxnLst/>
              <a:rect l="l" t="t" r="r" b="b"/>
              <a:pathLst>
                <a:path w="16592" h="10108" extrusionOk="0">
                  <a:moveTo>
                    <a:pt x="8998" y="1"/>
                  </a:moveTo>
                  <a:cubicBezTo>
                    <a:pt x="8970" y="1"/>
                    <a:pt x="8941" y="1"/>
                    <a:pt x="8912" y="1"/>
                  </a:cubicBezTo>
                  <a:cubicBezTo>
                    <a:pt x="6789" y="20"/>
                    <a:pt x="4911" y="1423"/>
                    <a:pt x="4324" y="3471"/>
                  </a:cubicBezTo>
                  <a:cubicBezTo>
                    <a:pt x="4039" y="3395"/>
                    <a:pt x="3755" y="3376"/>
                    <a:pt x="3470" y="3376"/>
                  </a:cubicBezTo>
                  <a:cubicBezTo>
                    <a:pt x="1612" y="3376"/>
                    <a:pt x="0" y="4874"/>
                    <a:pt x="0" y="6752"/>
                  </a:cubicBezTo>
                  <a:cubicBezTo>
                    <a:pt x="0" y="8610"/>
                    <a:pt x="1612" y="10108"/>
                    <a:pt x="3470" y="10108"/>
                  </a:cubicBezTo>
                  <a:lnTo>
                    <a:pt x="13122" y="10108"/>
                  </a:lnTo>
                  <a:cubicBezTo>
                    <a:pt x="14980" y="10108"/>
                    <a:pt x="16592" y="8610"/>
                    <a:pt x="16592" y="6752"/>
                  </a:cubicBezTo>
                  <a:cubicBezTo>
                    <a:pt x="16592" y="5045"/>
                    <a:pt x="15245" y="3642"/>
                    <a:pt x="13596" y="3395"/>
                  </a:cubicBezTo>
                  <a:lnTo>
                    <a:pt x="13596" y="3376"/>
                  </a:lnTo>
                  <a:cubicBezTo>
                    <a:pt x="12960" y="1375"/>
                    <a:pt x="11105" y="1"/>
                    <a:pt x="8998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15"/>
            <p:cNvSpPr/>
            <p:nvPr/>
          </p:nvSpPr>
          <p:spPr>
            <a:xfrm>
              <a:off x="5313538" y="1485300"/>
              <a:ext cx="135125" cy="229450"/>
            </a:xfrm>
            <a:custGeom>
              <a:avLst/>
              <a:gdLst/>
              <a:ahLst/>
              <a:cxnLst/>
              <a:rect l="l" t="t" r="r" b="b"/>
              <a:pathLst>
                <a:path w="5405" h="9178" extrusionOk="0">
                  <a:moveTo>
                    <a:pt x="2693" y="0"/>
                  </a:moveTo>
                  <a:lnTo>
                    <a:pt x="0" y="4039"/>
                  </a:lnTo>
                  <a:lnTo>
                    <a:pt x="1688" y="4039"/>
                  </a:lnTo>
                  <a:lnTo>
                    <a:pt x="1688" y="9178"/>
                  </a:lnTo>
                  <a:lnTo>
                    <a:pt x="3717" y="9178"/>
                  </a:lnTo>
                  <a:lnTo>
                    <a:pt x="3717" y="4039"/>
                  </a:lnTo>
                  <a:lnTo>
                    <a:pt x="5404" y="4039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15"/>
            <p:cNvSpPr/>
            <p:nvPr/>
          </p:nvSpPr>
          <p:spPr>
            <a:xfrm>
              <a:off x="5406438" y="1426525"/>
              <a:ext cx="19925" cy="16650"/>
            </a:xfrm>
            <a:custGeom>
              <a:avLst/>
              <a:gdLst/>
              <a:ahLst/>
              <a:cxnLst/>
              <a:rect l="l" t="t" r="r" b="b"/>
              <a:pathLst>
                <a:path w="797" h="666" extrusionOk="0">
                  <a:moveTo>
                    <a:pt x="437" y="0"/>
                  </a:moveTo>
                  <a:cubicBezTo>
                    <a:pt x="133" y="0"/>
                    <a:pt x="1" y="360"/>
                    <a:pt x="209" y="569"/>
                  </a:cubicBezTo>
                  <a:cubicBezTo>
                    <a:pt x="282" y="635"/>
                    <a:pt x="368" y="665"/>
                    <a:pt x="451" y="665"/>
                  </a:cubicBezTo>
                  <a:cubicBezTo>
                    <a:pt x="630" y="665"/>
                    <a:pt x="797" y="529"/>
                    <a:pt x="797" y="322"/>
                  </a:cubicBezTo>
                  <a:cubicBezTo>
                    <a:pt x="778" y="133"/>
                    <a:pt x="645" y="0"/>
                    <a:pt x="45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15"/>
            <p:cNvSpPr/>
            <p:nvPr/>
          </p:nvSpPr>
          <p:spPr>
            <a:xfrm>
              <a:off x="5165638" y="1291400"/>
              <a:ext cx="431400" cy="431875"/>
            </a:xfrm>
            <a:custGeom>
              <a:avLst/>
              <a:gdLst/>
              <a:ahLst/>
              <a:cxnLst/>
              <a:rect l="l" t="t" r="r" b="b"/>
              <a:pathLst>
                <a:path w="17256" h="17275" extrusionOk="0">
                  <a:moveTo>
                    <a:pt x="9287" y="680"/>
                  </a:moveTo>
                  <a:cubicBezTo>
                    <a:pt x="10957" y="680"/>
                    <a:pt x="12629" y="1572"/>
                    <a:pt x="13425" y="3376"/>
                  </a:cubicBezTo>
                  <a:cubicBezTo>
                    <a:pt x="12439" y="3376"/>
                    <a:pt x="11491" y="3774"/>
                    <a:pt x="10808" y="4457"/>
                  </a:cubicBezTo>
                  <a:cubicBezTo>
                    <a:pt x="10522" y="4700"/>
                    <a:pt x="10754" y="5062"/>
                    <a:pt x="11024" y="5062"/>
                  </a:cubicBezTo>
                  <a:cubicBezTo>
                    <a:pt x="11111" y="5062"/>
                    <a:pt x="11203" y="5024"/>
                    <a:pt x="11282" y="4931"/>
                  </a:cubicBezTo>
                  <a:cubicBezTo>
                    <a:pt x="11851" y="4362"/>
                    <a:pt x="12609" y="4040"/>
                    <a:pt x="13406" y="4040"/>
                  </a:cubicBezTo>
                  <a:cubicBezTo>
                    <a:pt x="13558" y="4040"/>
                    <a:pt x="13709" y="4059"/>
                    <a:pt x="13842" y="4078"/>
                  </a:cubicBezTo>
                  <a:cubicBezTo>
                    <a:pt x="15378" y="4248"/>
                    <a:pt x="16553" y="5538"/>
                    <a:pt x="16591" y="7093"/>
                  </a:cubicBezTo>
                  <a:cubicBezTo>
                    <a:pt x="16591" y="8723"/>
                    <a:pt x="15169" y="10126"/>
                    <a:pt x="13444" y="10126"/>
                  </a:cubicBezTo>
                  <a:lnTo>
                    <a:pt x="10600" y="10126"/>
                  </a:lnTo>
                  <a:lnTo>
                    <a:pt x="8912" y="7567"/>
                  </a:lnTo>
                  <a:cubicBezTo>
                    <a:pt x="8836" y="7472"/>
                    <a:pt x="8727" y="7424"/>
                    <a:pt x="8620" y="7424"/>
                  </a:cubicBezTo>
                  <a:cubicBezTo>
                    <a:pt x="8514" y="7424"/>
                    <a:pt x="8409" y="7472"/>
                    <a:pt x="8343" y="7567"/>
                  </a:cubicBezTo>
                  <a:lnTo>
                    <a:pt x="6637" y="10126"/>
                  </a:lnTo>
                  <a:lnTo>
                    <a:pt x="3792" y="10126"/>
                  </a:lnTo>
                  <a:cubicBezTo>
                    <a:pt x="2105" y="10126"/>
                    <a:pt x="664" y="8723"/>
                    <a:pt x="664" y="7093"/>
                  </a:cubicBezTo>
                  <a:cubicBezTo>
                    <a:pt x="664" y="5443"/>
                    <a:pt x="2086" y="4040"/>
                    <a:pt x="3792" y="4040"/>
                  </a:cubicBezTo>
                  <a:cubicBezTo>
                    <a:pt x="4608" y="4059"/>
                    <a:pt x="5366" y="4362"/>
                    <a:pt x="5935" y="4931"/>
                  </a:cubicBezTo>
                  <a:cubicBezTo>
                    <a:pt x="6009" y="5024"/>
                    <a:pt x="6099" y="5062"/>
                    <a:pt x="6185" y="5062"/>
                  </a:cubicBezTo>
                  <a:cubicBezTo>
                    <a:pt x="6452" y="5062"/>
                    <a:pt x="6695" y="4700"/>
                    <a:pt x="6409" y="4457"/>
                  </a:cubicBezTo>
                  <a:cubicBezTo>
                    <a:pt x="6030" y="4078"/>
                    <a:pt x="5556" y="3793"/>
                    <a:pt x="5044" y="3604"/>
                  </a:cubicBezTo>
                  <a:cubicBezTo>
                    <a:pt x="5782" y="1662"/>
                    <a:pt x="7534" y="680"/>
                    <a:pt x="9287" y="680"/>
                  </a:cubicBezTo>
                  <a:close/>
                  <a:moveTo>
                    <a:pt x="8628" y="8363"/>
                  </a:moveTo>
                  <a:lnTo>
                    <a:pt x="10694" y="11473"/>
                  </a:lnTo>
                  <a:lnTo>
                    <a:pt x="9633" y="11473"/>
                  </a:lnTo>
                  <a:cubicBezTo>
                    <a:pt x="9443" y="11473"/>
                    <a:pt x="9291" y="11624"/>
                    <a:pt x="9291" y="11795"/>
                  </a:cubicBezTo>
                  <a:lnTo>
                    <a:pt x="9291" y="16592"/>
                  </a:lnTo>
                  <a:lnTo>
                    <a:pt x="7945" y="16592"/>
                  </a:lnTo>
                  <a:lnTo>
                    <a:pt x="7945" y="11795"/>
                  </a:lnTo>
                  <a:cubicBezTo>
                    <a:pt x="7945" y="11624"/>
                    <a:pt x="7793" y="11473"/>
                    <a:pt x="7604" y="11473"/>
                  </a:cubicBezTo>
                  <a:lnTo>
                    <a:pt x="6561" y="11473"/>
                  </a:lnTo>
                  <a:lnTo>
                    <a:pt x="8628" y="8363"/>
                  </a:lnTo>
                  <a:close/>
                  <a:moveTo>
                    <a:pt x="9298" y="1"/>
                  </a:moveTo>
                  <a:cubicBezTo>
                    <a:pt x="7268" y="1"/>
                    <a:pt x="5241" y="1143"/>
                    <a:pt x="4418" y="3433"/>
                  </a:cubicBezTo>
                  <a:cubicBezTo>
                    <a:pt x="4210" y="3395"/>
                    <a:pt x="4001" y="3376"/>
                    <a:pt x="3811" y="3376"/>
                  </a:cubicBezTo>
                  <a:cubicBezTo>
                    <a:pt x="1801" y="3376"/>
                    <a:pt x="0" y="5007"/>
                    <a:pt x="0" y="7093"/>
                  </a:cubicBezTo>
                  <a:cubicBezTo>
                    <a:pt x="0" y="9159"/>
                    <a:pt x="1801" y="10790"/>
                    <a:pt x="3811" y="10790"/>
                  </a:cubicBezTo>
                  <a:lnTo>
                    <a:pt x="6200" y="10790"/>
                  </a:lnTo>
                  <a:lnTo>
                    <a:pt x="5651" y="11624"/>
                  </a:lnTo>
                  <a:cubicBezTo>
                    <a:pt x="5499" y="11833"/>
                    <a:pt x="5651" y="12136"/>
                    <a:pt x="5916" y="12136"/>
                  </a:cubicBezTo>
                  <a:lnTo>
                    <a:pt x="7262" y="12136"/>
                  </a:lnTo>
                  <a:lnTo>
                    <a:pt x="7262" y="16934"/>
                  </a:lnTo>
                  <a:cubicBezTo>
                    <a:pt x="7262" y="17123"/>
                    <a:pt x="7414" y="17256"/>
                    <a:pt x="7604" y="17275"/>
                  </a:cubicBezTo>
                  <a:lnTo>
                    <a:pt x="9633" y="17275"/>
                  </a:lnTo>
                  <a:cubicBezTo>
                    <a:pt x="9803" y="17256"/>
                    <a:pt x="9955" y="17123"/>
                    <a:pt x="9955" y="16934"/>
                  </a:cubicBezTo>
                  <a:lnTo>
                    <a:pt x="9955" y="12136"/>
                  </a:lnTo>
                  <a:lnTo>
                    <a:pt x="11320" y="12136"/>
                  </a:lnTo>
                  <a:cubicBezTo>
                    <a:pt x="11328" y="12137"/>
                    <a:pt x="11336" y="12137"/>
                    <a:pt x="11344" y="12137"/>
                  </a:cubicBezTo>
                  <a:cubicBezTo>
                    <a:pt x="11595" y="12137"/>
                    <a:pt x="11752" y="11845"/>
                    <a:pt x="11605" y="11624"/>
                  </a:cubicBezTo>
                  <a:lnTo>
                    <a:pt x="11055" y="10790"/>
                  </a:lnTo>
                  <a:lnTo>
                    <a:pt x="13444" y="10790"/>
                  </a:lnTo>
                  <a:cubicBezTo>
                    <a:pt x="15454" y="10790"/>
                    <a:pt x="17255" y="9159"/>
                    <a:pt x="17255" y="7093"/>
                  </a:cubicBezTo>
                  <a:cubicBezTo>
                    <a:pt x="17217" y="5310"/>
                    <a:pt x="15947" y="3793"/>
                    <a:pt x="14202" y="3452"/>
                  </a:cubicBezTo>
                  <a:cubicBezTo>
                    <a:pt x="13376" y="1153"/>
                    <a:pt x="11335" y="1"/>
                    <a:pt x="929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4" name="Google Shape;4474;p15"/>
          <p:cNvGrpSpPr/>
          <p:nvPr/>
        </p:nvGrpSpPr>
        <p:grpSpPr>
          <a:xfrm>
            <a:off x="7074188" y="2368456"/>
            <a:ext cx="365774" cy="320040"/>
            <a:chOff x="5618463" y="1291725"/>
            <a:chExt cx="515175" cy="452225"/>
          </a:xfrm>
        </p:grpSpPr>
        <p:sp>
          <p:nvSpPr>
            <p:cNvPr id="4475" name="Google Shape;4475;p15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15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15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15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15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15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15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15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15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15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5" name="Google Shape;4485;p15"/>
          <p:cNvSpPr txBox="1"/>
          <p:nvPr/>
        </p:nvSpPr>
        <p:spPr>
          <a:xfrm>
            <a:off x="715125" y="3249212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6" name="Google Shape;4486;p15"/>
          <p:cNvSpPr txBox="1"/>
          <p:nvPr/>
        </p:nvSpPr>
        <p:spPr>
          <a:xfrm>
            <a:off x="715125" y="2956263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487" name="Google Shape;4487;p15"/>
          <p:cNvGrpSpPr/>
          <p:nvPr/>
        </p:nvGrpSpPr>
        <p:grpSpPr>
          <a:xfrm>
            <a:off x="1597762" y="2284726"/>
            <a:ext cx="578325" cy="487500"/>
            <a:chOff x="1665363" y="1706700"/>
            <a:chExt cx="578325" cy="487500"/>
          </a:xfrm>
        </p:grpSpPr>
        <p:sp>
          <p:nvSpPr>
            <p:cNvPr id="4488" name="Google Shape;4488;p1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1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0" name="Google Shape;4490;p15"/>
          <p:cNvSpPr txBox="1">
            <a:spLocks noGrp="1"/>
          </p:cNvSpPr>
          <p:nvPr>
            <p:ph type="title" idx="4294967295"/>
          </p:nvPr>
        </p:nvSpPr>
        <p:spPr>
          <a:xfrm flipH="1">
            <a:off x="715125" y="1633088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4491" name="Google Shape;4491;p15"/>
          <p:cNvSpPr txBox="1"/>
          <p:nvPr/>
        </p:nvSpPr>
        <p:spPr>
          <a:xfrm>
            <a:off x="3400200" y="1948574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2" name="Google Shape;4492;p15"/>
          <p:cNvSpPr txBox="1"/>
          <p:nvPr/>
        </p:nvSpPr>
        <p:spPr>
          <a:xfrm>
            <a:off x="3400200" y="1655624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3" name="Google Shape;4493;p15"/>
          <p:cNvSpPr txBox="1"/>
          <p:nvPr/>
        </p:nvSpPr>
        <p:spPr>
          <a:xfrm>
            <a:off x="6085275" y="3249212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far away from our planet called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4" name="Google Shape;4494;p15"/>
          <p:cNvSpPr txBox="1"/>
          <p:nvPr/>
        </p:nvSpPr>
        <p:spPr>
          <a:xfrm>
            <a:off x="6085275" y="2956263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495" name="Google Shape;4495;p15"/>
          <p:cNvGrpSpPr/>
          <p:nvPr/>
        </p:nvGrpSpPr>
        <p:grpSpPr>
          <a:xfrm>
            <a:off x="4282837" y="2937426"/>
            <a:ext cx="578325" cy="487500"/>
            <a:chOff x="1665363" y="1706700"/>
            <a:chExt cx="578325" cy="487500"/>
          </a:xfrm>
        </p:grpSpPr>
        <p:sp>
          <p:nvSpPr>
            <p:cNvPr id="4496" name="Google Shape;4496;p1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1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8" name="Google Shape;4498;p15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3600763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45%</a:t>
            </a:r>
            <a:endParaRPr/>
          </a:p>
        </p:txBody>
      </p:sp>
      <p:grpSp>
        <p:nvGrpSpPr>
          <p:cNvPr id="4499" name="Google Shape;4499;p15"/>
          <p:cNvGrpSpPr/>
          <p:nvPr/>
        </p:nvGrpSpPr>
        <p:grpSpPr>
          <a:xfrm>
            <a:off x="6967913" y="2284726"/>
            <a:ext cx="578325" cy="487500"/>
            <a:chOff x="1665363" y="1706700"/>
            <a:chExt cx="578325" cy="487500"/>
          </a:xfrm>
        </p:grpSpPr>
        <p:sp>
          <p:nvSpPr>
            <p:cNvPr id="4500" name="Google Shape;4500;p1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1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2" name="Google Shape;4502;p15"/>
          <p:cNvSpPr txBox="1">
            <a:spLocks noGrp="1"/>
          </p:cNvSpPr>
          <p:nvPr>
            <p:ph type="title" idx="4294967295"/>
          </p:nvPr>
        </p:nvSpPr>
        <p:spPr>
          <a:xfrm flipH="1">
            <a:off x="6085275" y="1633088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25%</a:t>
            </a:r>
            <a:endParaRPr/>
          </a:p>
        </p:txBody>
      </p:sp>
      <p:cxnSp>
        <p:nvCxnSpPr>
          <p:cNvPr id="4503" name="Google Shape;4503;p15"/>
          <p:cNvCxnSpPr>
            <a:stCxn id="4488" idx="1"/>
            <a:endCxn id="4459" idx="1"/>
          </p:cNvCxnSpPr>
          <p:nvPr/>
        </p:nvCxnSpPr>
        <p:spPr>
          <a:xfrm>
            <a:off x="2176087" y="2528476"/>
            <a:ext cx="2106600" cy="6561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4" name="Google Shape;4504;p15"/>
          <p:cNvCxnSpPr>
            <a:stCxn id="4459" idx="3"/>
            <a:endCxn id="4458" idx="1"/>
          </p:cNvCxnSpPr>
          <p:nvPr/>
        </p:nvCxnSpPr>
        <p:spPr>
          <a:xfrm rot="10800000" flipH="1">
            <a:off x="4861200" y="2528422"/>
            <a:ext cx="2106600" cy="6561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Google Shape;4509;p1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510" name="Google Shape;4510;p16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1" name="Google Shape;4511;p1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2" name="Google Shape;4512;p1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3" name="Google Shape;4513;p16"/>
          <p:cNvSpPr txBox="1"/>
          <p:nvPr/>
        </p:nvSpPr>
        <p:spPr>
          <a:xfrm>
            <a:off x="1091125" y="3378787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4" name="Google Shape;4514;p16"/>
          <p:cNvSpPr txBox="1"/>
          <p:nvPr/>
        </p:nvSpPr>
        <p:spPr>
          <a:xfrm>
            <a:off x="1091125" y="3085837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5" name="Google Shape;4515;p16"/>
          <p:cNvSpPr txBox="1">
            <a:spLocks noGrp="1"/>
          </p:cNvSpPr>
          <p:nvPr>
            <p:ph type="title" idx="4294967295"/>
          </p:nvPr>
        </p:nvSpPr>
        <p:spPr>
          <a:xfrm flipH="1">
            <a:off x="1091125" y="2629794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15%</a:t>
            </a:r>
            <a:endParaRPr sz="2200"/>
          </a:p>
        </p:txBody>
      </p:sp>
      <p:sp>
        <p:nvSpPr>
          <p:cNvPr id="4516" name="Google Shape;4516;p16"/>
          <p:cNvSpPr txBox="1"/>
          <p:nvPr/>
        </p:nvSpPr>
        <p:spPr>
          <a:xfrm>
            <a:off x="1091125" y="2032838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7" name="Google Shape;4517;p16"/>
          <p:cNvSpPr txBox="1"/>
          <p:nvPr/>
        </p:nvSpPr>
        <p:spPr>
          <a:xfrm>
            <a:off x="1091125" y="1739888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8" name="Google Shape;4518;p16"/>
          <p:cNvSpPr txBox="1">
            <a:spLocks noGrp="1"/>
          </p:cNvSpPr>
          <p:nvPr>
            <p:ph type="title" idx="4294967295"/>
          </p:nvPr>
        </p:nvSpPr>
        <p:spPr>
          <a:xfrm flipH="1">
            <a:off x="1091125" y="1283845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35%</a:t>
            </a:r>
            <a:endParaRPr sz="2200"/>
          </a:p>
        </p:txBody>
      </p:sp>
      <p:sp>
        <p:nvSpPr>
          <p:cNvPr id="4519" name="Google Shape;4519;p16"/>
          <p:cNvSpPr txBox="1"/>
          <p:nvPr/>
        </p:nvSpPr>
        <p:spPr>
          <a:xfrm>
            <a:off x="5959800" y="3378787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0" name="Google Shape;4520;p16"/>
          <p:cNvSpPr txBox="1"/>
          <p:nvPr/>
        </p:nvSpPr>
        <p:spPr>
          <a:xfrm>
            <a:off x="5959800" y="3085837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1" name="Google Shape;4521;p16"/>
          <p:cNvSpPr txBox="1">
            <a:spLocks noGrp="1"/>
          </p:cNvSpPr>
          <p:nvPr>
            <p:ph type="title" idx="4294967295"/>
          </p:nvPr>
        </p:nvSpPr>
        <p:spPr>
          <a:xfrm flipH="1">
            <a:off x="7296300" y="2629794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30%</a:t>
            </a:r>
            <a:endParaRPr sz="2200"/>
          </a:p>
        </p:txBody>
      </p:sp>
      <p:sp>
        <p:nvSpPr>
          <p:cNvPr id="4522" name="Google Shape;4522;p16"/>
          <p:cNvSpPr txBox="1"/>
          <p:nvPr/>
        </p:nvSpPr>
        <p:spPr>
          <a:xfrm>
            <a:off x="5959800" y="2032838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3" name="Google Shape;4523;p16"/>
          <p:cNvSpPr txBox="1"/>
          <p:nvPr/>
        </p:nvSpPr>
        <p:spPr>
          <a:xfrm>
            <a:off x="5959800" y="1739888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4" name="Google Shape;4524;p16"/>
          <p:cNvSpPr txBox="1">
            <a:spLocks noGrp="1"/>
          </p:cNvSpPr>
          <p:nvPr>
            <p:ph type="title" idx="4294967295"/>
          </p:nvPr>
        </p:nvSpPr>
        <p:spPr>
          <a:xfrm flipH="1">
            <a:off x="7296300" y="1283845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20%</a:t>
            </a:r>
            <a:endParaRPr sz="2200"/>
          </a:p>
        </p:txBody>
      </p:sp>
      <p:pic>
        <p:nvPicPr>
          <p:cNvPr id="4525" name="Google Shape;4525;p16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6612" y="1283837"/>
            <a:ext cx="3027800" cy="271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26" name="Google Shape;4526;p16"/>
          <p:cNvSpPr txBox="1"/>
          <p:nvPr/>
        </p:nvSpPr>
        <p:spPr>
          <a:xfrm>
            <a:off x="1661350" y="4267625"/>
            <a:ext cx="58110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1" name="Google Shape;4531;p17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SyntaxError:</a:t>
            </a:r>
            <a:endParaRPr/>
          </a:p>
        </p:txBody>
      </p:sp>
      <p:sp>
        <p:nvSpPr>
          <p:cNvPr id="4532" name="Google Shape;4532;p17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3" name="Google Shape;4533;p1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4" name="Google Shape;4534;p1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5" name="Google Shape;4535;p17"/>
          <p:cNvSpPr txBox="1"/>
          <p:nvPr/>
        </p:nvSpPr>
        <p:spPr>
          <a:xfrm>
            <a:off x="3731526" y="144127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closest planet to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6" name="Google Shape;4536;p17"/>
          <p:cNvSpPr txBox="1"/>
          <p:nvPr/>
        </p:nvSpPr>
        <p:spPr>
          <a:xfrm>
            <a:off x="2289713" y="144126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7" name="Google Shape;4537;p17"/>
          <p:cNvSpPr txBox="1"/>
          <p:nvPr/>
        </p:nvSpPr>
        <p:spPr>
          <a:xfrm>
            <a:off x="1405325" y="144126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/01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8" name="Google Shape;4538;p17"/>
          <p:cNvSpPr txBox="1"/>
          <p:nvPr/>
        </p:nvSpPr>
        <p:spPr>
          <a:xfrm>
            <a:off x="3731526" y="191473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9" name="Google Shape;4539;p17"/>
          <p:cNvSpPr txBox="1"/>
          <p:nvPr/>
        </p:nvSpPr>
        <p:spPr>
          <a:xfrm>
            <a:off x="2289713" y="191472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0" name="Google Shape;4540;p17"/>
          <p:cNvSpPr txBox="1"/>
          <p:nvPr/>
        </p:nvSpPr>
        <p:spPr>
          <a:xfrm>
            <a:off x="1405325" y="191472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/02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1" name="Google Shape;4541;p17"/>
          <p:cNvSpPr txBox="1"/>
          <p:nvPr/>
        </p:nvSpPr>
        <p:spPr>
          <a:xfrm>
            <a:off x="3731526" y="238819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2" name="Google Shape;4542;p17"/>
          <p:cNvSpPr txBox="1"/>
          <p:nvPr/>
        </p:nvSpPr>
        <p:spPr>
          <a:xfrm>
            <a:off x="2289713" y="2388188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3" name="Google Shape;4543;p17"/>
          <p:cNvSpPr txBox="1"/>
          <p:nvPr/>
        </p:nvSpPr>
        <p:spPr>
          <a:xfrm>
            <a:off x="1405325" y="2388188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/03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4" name="Google Shape;4544;p17"/>
          <p:cNvSpPr txBox="1"/>
          <p:nvPr/>
        </p:nvSpPr>
        <p:spPr>
          <a:xfrm>
            <a:off x="3731526" y="286165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 of them all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5" name="Google Shape;4545;p17"/>
          <p:cNvSpPr txBox="1"/>
          <p:nvPr/>
        </p:nvSpPr>
        <p:spPr>
          <a:xfrm>
            <a:off x="2289713" y="286165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6" name="Google Shape;4546;p17"/>
          <p:cNvSpPr txBox="1"/>
          <p:nvPr/>
        </p:nvSpPr>
        <p:spPr>
          <a:xfrm>
            <a:off x="1405325" y="2861651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/04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7" name="Google Shape;4547;p17"/>
          <p:cNvSpPr txBox="1"/>
          <p:nvPr/>
        </p:nvSpPr>
        <p:spPr>
          <a:xfrm>
            <a:off x="3731526" y="333511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of hydrogen and helium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8" name="Google Shape;4548;p17"/>
          <p:cNvSpPr txBox="1"/>
          <p:nvPr/>
        </p:nvSpPr>
        <p:spPr>
          <a:xfrm>
            <a:off x="2289713" y="333511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9" name="Google Shape;4549;p17"/>
          <p:cNvSpPr txBox="1"/>
          <p:nvPr/>
        </p:nvSpPr>
        <p:spPr>
          <a:xfrm>
            <a:off x="1405325" y="333511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/05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50" name="Google Shape;4550;p17"/>
          <p:cNvSpPr txBox="1"/>
          <p:nvPr/>
        </p:nvSpPr>
        <p:spPr>
          <a:xfrm>
            <a:off x="3731526" y="380857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far away from Earth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51" name="Google Shape;4551;p17"/>
          <p:cNvSpPr txBox="1"/>
          <p:nvPr/>
        </p:nvSpPr>
        <p:spPr>
          <a:xfrm>
            <a:off x="2289713" y="380857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52" name="Google Shape;4552;p17"/>
          <p:cNvSpPr txBox="1"/>
          <p:nvPr/>
        </p:nvSpPr>
        <p:spPr>
          <a:xfrm>
            <a:off x="1405325" y="380857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/06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53" name="Google Shape;4553;p17"/>
          <p:cNvSpPr/>
          <p:nvPr/>
        </p:nvSpPr>
        <p:spPr>
          <a:xfrm>
            <a:off x="840475" y="14957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4" name="Google Shape;4554;p17"/>
          <p:cNvSpPr/>
          <p:nvPr/>
        </p:nvSpPr>
        <p:spPr>
          <a:xfrm>
            <a:off x="840474" y="19691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5" name="Google Shape;4555;p17"/>
          <p:cNvSpPr/>
          <p:nvPr/>
        </p:nvSpPr>
        <p:spPr>
          <a:xfrm>
            <a:off x="840475" y="24426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6" name="Google Shape;4556;p17"/>
          <p:cNvSpPr/>
          <p:nvPr/>
        </p:nvSpPr>
        <p:spPr>
          <a:xfrm>
            <a:off x="840474" y="29160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7" name="Google Shape;4557;p17"/>
          <p:cNvSpPr/>
          <p:nvPr/>
        </p:nvSpPr>
        <p:spPr>
          <a:xfrm>
            <a:off x="840474" y="3389564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8" name="Google Shape;4558;p17"/>
          <p:cNvSpPr/>
          <p:nvPr/>
        </p:nvSpPr>
        <p:spPr>
          <a:xfrm>
            <a:off x="840475" y="3863000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p18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564" name="Google Shape;4564;p18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65" name="Google Shape;4565;p18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66" name="Google Shape;4566;p18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67" name="Google Shape;4567;p18"/>
          <p:cNvGrpSpPr/>
          <p:nvPr/>
        </p:nvGrpSpPr>
        <p:grpSpPr>
          <a:xfrm>
            <a:off x="1289856" y="1712745"/>
            <a:ext cx="722733" cy="609229"/>
            <a:chOff x="1665363" y="1706700"/>
            <a:chExt cx="578325" cy="487500"/>
          </a:xfrm>
        </p:grpSpPr>
        <p:sp>
          <p:nvSpPr>
            <p:cNvPr id="4568" name="Google Shape;4568;p1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1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0" name="Google Shape;4570;p18"/>
          <p:cNvSpPr txBox="1">
            <a:spLocks noGrp="1"/>
          </p:cNvSpPr>
          <p:nvPr>
            <p:ph type="title" idx="4294967295"/>
          </p:nvPr>
        </p:nvSpPr>
        <p:spPr>
          <a:xfrm flipH="1">
            <a:off x="1289723" y="1712710"/>
            <a:ext cx="723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75%</a:t>
            </a:r>
            <a:endParaRPr sz="2200"/>
          </a:p>
        </p:txBody>
      </p:sp>
      <p:sp>
        <p:nvSpPr>
          <p:cNvPr id="4571" name="Google Shape;4571;p18"/>
          <p:cNvSpPr txBox="1"/>
          <p:nvPr/>
        </p:nvSpPr>
        <p:spPr>
          <a:xfrm>
            <a:off x="2331888" y="1900988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2" name="Google Shape;4572;p18"/>
          <p:cNvSpPr txBox="1"/>
          <p:nvPr/>
        </p:nvSpPr>
        <p:spPr>
          <a:xfrm>
            <a:off x="2331888" y="1608038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73" name="Google Shape;4573;p18"/>
          <p:cNvGrpSpPr/>
          <p:nvPr/>
        </p:nvGrpSpPr>
        <p:grpSpPr>
          <a:xfrm>
            <a:off x="4774956" y="1712745"/>
            <a:ext cx="722733" cy="609229"/>
            <a:chOff x="1665363" y="1706700"/>
            <a:chExt cx="578325" cy="487500"/>
          </a:xfrm>
        </p:grpSpPr>
        <p:sp>
          <p:nvSpPr>
            <p:cNvPr id="4574" name="Google Shape;4574;p1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1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6" name="Google Shape;4576;p18"/>
          <p:cNvSpPr txBox="1">
            <a:spLocks noGrp="1"/>
          </p:cNvSpPr>
          <p:nvPr>
            <p:ph type="title" idx="4294967295"/>
          </p:nvPr>
        </p:nvSpPr>
        <p:spPr>
          <a:xfrm flipH="1">
            <a:off x="4774823" y="1712710"/>
            <a:ext cx="723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90%</a:t>
            </a:r>
            <a:endParaRPr sz="2200"/>
          </a:p>
        </p:txBody>
      </p:sp>
      <p:sp>
        <p:nvSpPr>
          <p:cNvPr id="4577" name="Google Shape;4577;p18"/>
          <p:cNvSpPr txBox="1"/>
          <p:nvPr/>
        </p:nvSpPr>
        <p:spPr>
          <a:xfrm>
            <a:off x="5816988" y="1900988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8" name="Google Shape;4578;p18"/>
          <p:cNvSpPr txBox="1"/>
          <p:nvPr/>
        </p:nvSpPr>
        <p:spPr>
          <a:xfrm>
            <a:off x="5816988" y="1608038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579" name="Google Shape;4579;p18"/>
          <p:cNvCxnSpPr>
            <a:stCxn id="4580" idx="1"/>
          </p:cNvCxnSpPr>
          <p:nvPr/>
        </p:nvCxnSpPr>
        <p:spPr>
          <a:xfrm>
            <a:off x="1289731" y="2651975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0" name="Google Shape;4580;p18"/>
          <p:cNvSpPr/>
          <p:nvPr/>
        </p:nvSpPr>
        <p:spPr>
          <a:xfrm>
            <a:off x="1289731" y="2584625"/>
            <a:ext cx="21720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1" name="Google Shape;4581;p18"/>
          <p:cNvCxnSpPr>
            <a:stCxn id="4582" idx="1"/>
          </p:cNvCxnSpPr>
          <p:nvPr/>
        </p:nvCxnSpPr>
        <p:spPr>
          <a:xfrm>
            <a:off x="4781759" y="2651975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2" name="Google Shape;4582;p18"/>
          <p:cNvSpPr/>
          <p:nvPr/>
        </p:nvSpPr>
        <p:spPr>
          <a:xfrm>
            <a:off x="4781759" y="2584625"/>
            <a:ext cx="24855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3" name="Google Shape;4583;p18"/>
          <p:cNvGrpSpPr/>
          <p:nvPr/>
        </p:nvGrpSpPr>
        <p:grpSpPr>
          <a:xfrm>
            <a:off x="1289856" y="3104365"/>
            <a:ext cx="722733" cy="609229"/>
            <a:chOff x="1665363" y="1706700"/>
            <a:chExt cx="578325" cy="487500"/>
          </a:xfrm>
        </p:grpSpPr>
        <p:sp>
          <p:nvSpPr>
            <p:cNvPr id="4584" name="Google Shape;4584;p1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1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6" name="Google Shape;4586;p18"/>
          <p:cNvSpPr txBox="1">
            <a:spLocks noGrp="1"/>
          </p:cNvSpPr>
          <p:nvPr>
            <p:ph type="title" idx="4294967295"/>
          </p:nvPr>
        </p:nvSpPr>
        <p:spPr>
          <a:xfrm flipH="1">
            <a:off x="1289723" y="3109051"/>
            <a:ext cx="723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50%</a:t>
            </a:r>
            <a:endParaRPr sz="2200"/>
          </a:p>
        </p:txBody>
      </p:sp>
      <p:sp>
        <p:nvSpPr>
          <p:cNvPr id="4587" name="Google Shape;4587;p18"/>
          <p:cNvSpPr txBox="1"/>
          <p:nvPr/>
        </p:nvSpPr>
        <p:spPr>
          <a:xfrm>
            <a:off x="2331888" y="3294986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88" name="Google Shape;4588;p18"/>
          <p:cNvSpPr txBox="1"/>
          <p:nvPr/>
        </p:nvSpPr>
        <p:spPr>
          <a:xfrm>
            <a:off x="2331888" y="3002035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89" name="Google Shape;4589;p18"/>
          <p:cNvGrpSpPr/>
          <p:nvPr/>
        </p:nvGrpSpPr>
        <p:grpSpPr>
          <a:xfrm>
            <a:off x="4774956" y="3104365"/>
            <a:ext cx="722733" cy="609229"/>
            <a:chOff x="1665363" y="1706700"/>
            <a:chExt cx="578325" cy="487500"/>
          </a:xfrm>
        </p:grpSpPr>
        <p:sp>
          <p:nvSpPr>
            <p:cNvPr id="4590" name="Google Shape;4590;p1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1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2" name="Google Shape;4592;p18"/>
          <p:cNvSpPr txBox="1">
            <a:spLocks noGrp="1"/>
          </p:cNvSpPr>
          <p:nvPr>
            <p:ph type="title" idx="4294967295"/>
          </p:nvPr>
        </p:nvSpPr>
        <p:spPr>
          <a:xfrm flipH="1">
            <a:off x="4774823" y="3109051"/>
            <a:ext cx="723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25%</a:t>
            </a:r>
            <a:endParaRPr sz="2200"/>
          </a:p>
        </p:txBody>
      </p:sp>
      <p:sp>
        <p:nvSpPr>
          <p:cNvPr id="4593" name="Google Shape;4593;p18"/>
          <p:cNvSpPr txBox="1"/>
          <p:nvPr/>
        </p:nvSpPr>
        <p:spPr>
          <a:xfrm>
            <a:off x="5816988" y="3294986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94" name="Google Shape;4594;p18"/>
          <p:cNvSpPr txBox="1"/>
          <p:nvPr/>
        </p:nvSpPr>
        <p:spPr>
          <a:xfrm>
            <a:off x="5816988" y="3002035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595" name="Google Shape;4595;p18"/>
          <p:cNvCxnSpPr>
            <a:stCxn id="4596" idx="1"/>
          </p:cNvCxnSpPr>
          <p:nvPr/>
        </p:nvCxnSpPr>
        <p:spPr>
          <a:xfrm>
            <a:off x="1289712" y="4045974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96" name="Google Shape;4596;p18"/>
          <p:cNvSpPr/>
          <p:nvPr/>
        </p:nvSpPr>
        <p:spPr>
          <a:xfrm>
            <a:off x="1289712" y="3978624"/>
            <a:ext cx="14331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7" name="Google Shape;4597;p18"/>
          <p:cNvCxnSpPr>
            <a:stCxn id="4598" idx="1"/>
          </p:cNvCxnSpPr>
          <p:nvPr/>
        </p:nvCxnSpPr>
        <p:spPr>
          <a:xfrm>
            <a:off x="4781751" y="4045974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98" name="Google Shape;4598;p18"/>
          <p:cNvSpPr/>
          <p:nvPr/>
        </p:nvSpPr>
        <p:spPr>
          <a:xfrm>
            <a:off x="4781751" y="3978624"/>
            <a:ext cx="9477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p19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604" name="Google Shape;4604;p19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05" name="Google Shape;4605;p19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06" name="Google Shape;4606;p19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607" name="Google Shape;4607;p19"/>
          <p:cNvGrpSpPr/>
          <p:nvPr/>
        </p:nvGrpSpPr>
        <p:grpSpPr>
          <a:xfrm>
            <a:off x="1704037" y="2922394"/>
            <a:ext cx="365777" cy="340219"/>
            <a:chOff x="3281338" y="3217425"/>
            <a:chExt cx="520975" cy="488750"/>
          </a:xfrm>
        </p:grpSpPr>
        <p:sp>
          <p:nvSpPr>
            <p:cNvPr id="4608" name="Google Shape;4608;p19"/>
            <p:cNvSpPr/>
            <p:nvPr/>
          </p:nvSpPr>
          <p:spPr>
            <a:xfrm>
              <a:off x="3474738" y="3492350"/>
              <a:ext cx="317625" cy="203400"/>
            </a:xfrm>
            <a:custGeom>
              <a:avLst/>
              <a:gdLst/>
              <a:ahLst/>
              <a:cxnLst/>
              <a:rect l="l" t="t" r="r" b="b"/>
              <a:pathLst>
                <a:path w="12705" h="8136" extrusionOk="0">
                  <a:moveTo>
                    <a:pt x="11922" y="0"/>
                  </a:moveTo>
                  <a:cubicBezTo>
                    <a:pt x="11911" y="0"/>
                    <a:pt x="11900" y="1"/>
                    <a:pt x="11889" y="1"/>
                  </a:cubicBezTo>
                  <a:lnTo>
                    <a:pt x="0" y="1"/>
                  </a:lnTo>
                  <a:lnTo>
                    <a:pt x="0" y="8136"/>
                  </a:lnTo>
                  <a:lnTo>
                    <a:pt x="11889" y="8136"/>
                  </a:lnTo>
                  <a:cubicBezTo>
                    <a:pt x="12344" y="8136"/>
                    <a:pt x="12705" y="7775"/>
                    <a:pt x="12705" y="7320"/>
                  </a:cubicBezTo>
                  <a:lnTo>
                    <a:pt x="12705" y="816"/>
                  </a:lnTo>
                  <a:cubicBezTo>
                    <a:pt x="12705" y="372"/>
                    <a:pt x="12361" y="0"/>
                    <a:pt x="11922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19"/>
            <p:cNvSpPr/>
            <p:nvPr/>
          </p:nvSpPr>
          <p:spPr>
            <a:xfrm>
              <a:off x="3474738" y="3227375"/>
              <a:ext cx="317625" cy="203875"/>
            </a:xfrm>
            <a:custGeom>
              <a:avLst/>
              <a:gdLst/>
              <a:ahLst/>
              <a:cxnLst/>
              <a:rect l="l" t="t" r="r" b="b"/>
              <a:pathLst>
                <a:path w="12705" h="8155" extrusionOk="0">
                  <a:moveTo>
                    <a:pt x="0" y="1"/>
                  </a:moveTo>
                  <a:lnTo>
                    <a:pt x="0" y="8154"/>
                  </a:lnTo>
                  <a:lnTo>
                    <a:pt x="11889" y="8154"/>
                  </a:lnTo>
                  <a:cubicBezTo>
                    <a:pt x="12344" y="8154"/>
                    <a:pt x="12705" y="7775"/>
                    <a:pt x="12705" y="7339"/>
                  </a:cubicBezTo>
                  <a:lnTo>
                    <a:pt x="12705" y="816"/>
                  </a:lnTo>
                  <a:cubicBezTo>
                    <a:pt x="12705" y="361"/>
                    <a:pt x="12344" y="1"/>
                    <a:pt x="11889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19"/>
            <p:cNvSpPr/>
            <p:nvPr/>
          </p:nvSpPr>
          <p:spPr>
            <a:xfrm>
              <a:off x="3694688" y="3288525"/>
              <a:ext cx="47300" cy="40650"/>
            </a:xfrm>
            <a:custGeom>
              <a:avLst/>
              <a:gdLst/>
              <a:ahLst/>
              <a:cxnLst/>
              <a:rect l="l" t="t" r="r" b="b"/>
              <a:pathLst>
                <a:path w="1892" h="1626" extrusionOk="0">
                  <a:moveTo>
                    <a:pt x="838" y="0"/>
                  </a:moveTo>
                  <a:cubicBezTo>
                    <a:pt x="831" y="0"/>
                    <a:pt x="823" y="0"/>
                    <a:pt x="816" y="1"/>
                  </a:cubicBezTo>
                  <a:cubicBezTo>
                    <a:pt x="361" y="1"/>
                    <a:pt x="0" y="361"/>
                    <a:pt x="0" y="816"/>
                  </a:cubicBezTo>
                  <a:cubicBezTo>
                    <a:pt x="0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1" y="878"/>
                    <a:pt x="1544" y="0"/>
                    <a:pt x="838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19"/>
            <p:cNvSpPr/>
            <p:nvPr/>
          </p:nvSpPr>
          <p:spPr>
            <a:xfrm>
              <a:off x="3613163" y="3288525"/>
              <a:ext cx="47275" cy="40650"/>
            </a:xfrm>
            <a:custGeom>
              <a:avLst/>
              <a:gdLst/>
              <a:ahLst/>
              <a:cxnLst/>
              <a:rect l="l" t="t" r="r" b="b"/>
              <a:pathLst>
                <a:path w="1891" h="1626" extrusionOk="0">
                  <a:moveTo>
                    <a:pt x="838" y="0"/>
                  </a:moveTo>
                  <a:cubicBezTo>
                    <a:pt x="831" y="0"/>
                    <a:pt x="823" y="0"/>
                    <a:pt x="815" y="1"/>
                  </a:cubicBezTo>
                  <a:cubicBezTo>
                    <a:pt x="360" y="1"/>
                    <a:pt x="0" y="361"/>
                    <a:pt x="0" y="816"/>
                  </a:cubicBezTo>
                  <a:cubicBezTo>
                    <a:pt x="0" y="1303"/>
                    <a:pt x="398" y="1625"/>
                    <a:pt x="814" y="1625"/>
                  </a:cubicBezTo>
                  <a:cubicBezTo>
                    <a:pt x="1014" y="1625"/>
                    <a:pt x="1218" y="1551"/>
                    <a:pt x="1384" y="1385"/>
                  </a:cubicBezTo>
                  <a:cubicBezTo>
                    <a:pt x="1891" y="878"/>
                    <a:pt x="1543" y="0"/>
                    <a:pt x="838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19"/>
            <p:cNvSpPr/>
            <p:nvPr/>
          </p:nvSpPr>
          <p:spPr>
            <a:xfrm>
              <a:off x="361316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5" y="0"/>
                  </a:moveTo>
                  <a:cubicBezTo>
                    <a:pt x="360" y="0"/>
                    <a:pt x="0" y="379"/>
                    <a:pt x="0" y="815"/>
                  </a:cubicBezTo>
                  <a:cubicBezTo>
                    <a:pt x="0" y="1316"/>
                    <a:pt x="400" y="1643"/>
                    <a:pt x="817" y="1643"/>
                  </a:cubicBezTo>
                  <a:cubicBezTo>
                    <a:pt x="1016" y="1643"/>
                    <a:pt x="1219" y="1569"/>
                    <a:pt x="1384" y="1403"/>
                  </a:cubicBezTo>
                  <a:cubicBezTo>
                    <a:pt x="1896" y="891"/>
                    <a:pt x="1536" y="0"/>
                    <a:pt x="815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19"/>
            <p:cNvSpPr/>
            <p:nvPr/>
          </p:nvSpPr>
          <p:spPr>
            <a:xfrm>
              <a:off x="3531613" y="3288525"/>
              <a:ext cx="47425" cy="40650"/>
            </a:xfrm>
            <a:custGeom>
              <a:avLst/>
              <a:gdLst/>
              <a:ahLst/>
              <a:cxnLst/>
              <a:rect l="l" t="t" r="r" b="b"/>
              <a:pathLst>
                <a:path w="1897" h="1626" extrusionOk="0">
                  <a:moveTo>
                    <a:pt x="816" y="1"/>
                  </a:moveTo>
                  <a:cubicBezTo>
                    <a:pt x="361" y="1"/>
                    <a:pt x="1" y="361"/>
                    <a:pt x="1" y="816"/>
                  </a:cubicBezTo>
                  <a:cubicBezTo>
                    <a:pt x="1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7" y="873"/>
                    <a:pt x="1537" y="1"/>
                    <a:pt x="816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19"/>
            <p:cNvSpPr/>
            <p:nvPr/>
          </p:nvSpPr>
          <p:spPr>
            <a:xfrm>
              <a:off x="353161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6" y="0"/>
                  </a:moveTo>
                  <a:cubicBezTo>
                    <a:pt x="361" y="0"/>
                    <a:pt x="1" y="379"/>
                    <a:pt x="1" y="815"/>
                  </a:cubicBezTo>
                  <a:cubicBezTo>
                    <a:pt x="1" y="1316"/>
                    <a:pt x="401" y="1643"/>
                    <a:pt x="818" y="1643"/>
                  </a:cubicBezTo>
                  <a:cubicBezTo>
                    <a:pt x="1017" y="1643"/>
                    <a:pt x="1220" y="1569"/>
                    <a:pt x="1385" y="1403"/>
                  </a:cubicBezTo>
                  <a:cubicBezTo>
                    <a:pt x="1897" y="891"/>
                    <a:pt x="1537" y="0"/>
                    <a:pt x="816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19"/>
            <p:cNvSpPr/>
            <p:nvPr/>
          </p:nvSpPr>
          <p:spPr>
            <a:xfrm>
              <a:off x="3291288" y="3492375"/>
              <a:ext cx="183475" cy="203375"/>
            </a:xfrm>
            <a:custGeom>
              <a:avLst/>
              <a:gdLst/>
              <a:ahLst/>
              <a:cxnLst/>
              <a:rect l="l" t="t" r="r" b="b"/>
              <a:pathLst>
                <a:path w="7339" h="8135" extrusionOk="0">
                  <a:moveTo>
                    <a:pt x="816" y="0"/>
                  </a:moveTo>
                  <a:cubicBezTo>
                    <a:pt x="361" y="0"/>
                    <a:pt x="0" y="360"/>
                    <a:pt x="0" y="815"/>
                  </a:cubicBezTo>
                  <a:lnTo>
                    <a:pt x="0" y="7319"/>
                  </a:lnTo>
                  <a:cubicBezTo>
                    <a:pt x="0" y="7774"/>
                    <a:pt x="361" y="8135"/>
                    <a:pt x="816" y="8135"/>
                  </a:cubicBezTo>
                  <a:lnTo>
                    <a:pt x="7338" y="8135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19"/>
            <p:cNvSpPr/>
            <p:nvPr/>
          </p:nvSpPr>
          <p:spPr>
            <a:xfrm>
              <a:off x="3291288" y="3227375"/>
              <a:ext cx="183475" cy="203875"/>
            </a:xfrm>
            <a:custGeom>
              <a:avLst/>
              <a:gdLst/>
              <a:ahLst/>
              <a:cxnLst/>
              <a:rect l="l" t="t" r="r" b="b"/>
              <a:pathLst>
                <a:path w="7339" h="8155" extrusionOk="0">
                  <a:moveTo>
                    <a:pt x="816" y="1"/>
                  </a:moveTo>
                  <a:cubicBezTo>
                    <a:pt x="361" y="1"/>
                    <a:pt x="0" y="361"/>
                    <a:pt x="0" y="816"/>
                  </a:cubicBezTo>
                  <a:lnTo>
                    <a:pt x="0" y="7339"/>
                  </a:lnTo>
                  <a:cubicBezTo>
                    <a:pt x="0" y="7775"/>
                    <a:pt x="361" y="8154"/>
                    <a:pt x="816" y="8154"/>
                  </a:cubicBezTo>
                  <a:lnTo>
                    <a:pt x="7338" y="815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19"/>
            <p:cNvSpPr/>
            <p:nvPr/>
          </p:nvSpPr>
          <p:spPr>
            <a:xfrm>
              <a:off x="3342013" y="3593800"/>
              <a:ext cx="81550" cy="61175"/>
            </a:xfrm>
            <a:custGeom>
              <a:avLst/>
              <a:gdLst/>
              <a:ahLst/>
              <a:cxnLst/>
              <a:rect l="l" t="t" r="r" b="b"/>
              <a:pathLst>
                <a:path w="3262" h="2447" extrusionOk="0">
                  <a:moveTo>
                    <a:pt x="0" y="1"/>
                  </a:moveTo>
                  <a:lnTo>
                    <a:pt x="0" y="2447"/>
                  </a:lnTo>
                  <a:lnTo>
                    <a:pt x="3262" y="2447"/>
                  </a:lnTo>
                  <a:lnTo>
                    <a:pt x="3262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19"/>
            <p:cNvSpPr/>
            <p:nvPr/>
          </p:nvSpPr>
          <p:spPr>
            <a:xfrm>
              <a:off x="3341538" y="3327400"/>
              <a:ext cx="82975" cy="63075"/>
            </a:xfrm>
            <a:custGeom>
              <a:avLst/>
              <a:gdLst/>
              <a:ahLst/>
              <a:cxnLst/>
              <a:rect l="l" t="t" r="r" b="b"/>
              <a:pathLst>
                <a:path w="3319" h="2523" extrusionOk="0">
                  <a:moveTo>
                    <a:pt x="1650" y="0"/>
                  </a:moveTo>
                  <a:cubicBezTo>
                    <a:pt x="740" y="0"/>
                    <a:pt x="0" y="778"/>
                    <a:pt x="19" y="1707"/>
                  </a:cubicBezTo>
                  <a:lnTo>
                    <a:pt x="19" y="2522"/>
                  </a:lnTo>
                  <a:lnTo>
                    <a:pt x="3281" y="2522"/>
                  </a:lnTo>
                  <a:lnTo>
                    <a:pt x="3281" y="1707"/>
                  </a:lnTo>
                  <a:cubicBezTo>
                    <a:pt x="3318" y="778"/>
                    <a:pt x="2579" y="0"/>
                    <a:pt x="1650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19"/>
            <p:cNvSpPr/>
            <p:nvPr/>
          </p:nvSpPr>
          <p:spPr>
            <a:xfrm>
              <a:off x="3342013" y="326815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1" y="0"/>
                  </a:moveTo>
                  <a:cubicBezTo>
                    <a:pt x="550" y="0"/>
                    <a:pt x="0" y="1309"/>
                    <a:pt x="778" y="2086"/>
                  </a:cubicBezTo>
                  <a:cubicBezTo>
                    <a:pt x="1023" y="2338"/>
                    <a:pt x="1328" y="2450"/>
                    <a:pt x="1628" y="2450"/>
                  </a:cubicBezTo>
                  <a:cubicBezTo>
                    <a:pt x="2256" y="2450"/>
                    <a:pt x="2863" y="1958"/>
                    <a:pt x="2863" y="1214"/>
                  </a:cubicBezTo>
                  <a:cubicBezTo>
                    <a:pt x="2863" y="550"/>
                    <a:pt x="2313" y="0"/>
                    <a:pt x="1631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19"/>
            <p:cNvSpPr/>
            <p:nvPr/>
          </p:nvSpPr>
          <p:spPr>
            <a:xfrm>
              <a:off x="3528288" y="3380025"/>
              <a:ext cx="23750" cy="20450"/>
            </a:xfrm>
            <a:custGeom>
              <a:avLst/>
              <a:gdLst/>
              <a:ahLst/>
              <a:cxnLst/>
              <a:rect l="l" t="t" r="r" b="b"/>
              <a:pathLst>
                <a:path w="950" h="818" extrusionOk="0">
                  <a:moveTo>
                    <a:pt x="551" y="0"/>
                  </a:moveTo>
                  <a:cubicBezTo>
                    <a:pt x="172" y="0"/>
                    <a:pt x="1" y="436"/>
                    <a:pt x="247" y="702"/>
                  </a:cubicBezTo>
                  <a:cubicBezTo>
                    <a:pt x="334" y="782"/>
                    <a:pt x="437" y="818"/>
                    <a:pt x="539" y="818"/>
                  </a:cubicBezTo>
                  <a:cubicBezTo>
                    <a:pt x="750" y="818"/>
                    <a:pt x="949" y="661"/>
                    <a:pt x="949" y="417"/>
                  </a:cubicBezTo>
                  <a:cubicBezTo>
                    <a:pt x="949" y="190"/>
                    <a:pt x="759" y="0"/>
                    <a:pt x="55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19"/>
            <p:cNvSpPr/>
            <p:nvPr/>
          </p:nvSpPr>
          <p:spPr>
            <a:xfrm>
              <a:off x="3528288" y="3645000"/>
              <a:ext cx="23750" cy="20200"/>
            </a:xfrm>
            <a:custGeom>
              <a:avLst/>
              <a:gdLst/>
              <a:ahLst/>
              <a:cxnLst/>
              <a:rect l="l" t="t" r="r" b="b"/>
              <a:pathLst>
                <a:path w="950" h="808" extrusionOk="0">
                  <a:moveTo>
                    <a:pt x="551" y="1"/>
                  </a:moveTo>
                  <a:cubicBezTo>
                    <a:pt x="172" y="1"/>
                    <a:pt x="1" y="437"/>
                    <a:pt x="247" y="683"/>
                  </a:cubicBezTo>
                  <a:cubicBezTo>
                    <a:pt x="334" y="769"/>
                    <a:pt x="438" y="808"/>
                    <a:pt x="539" y="808"/>
                  </a:cubicBezTo>
                  <a:cubicBezTo>
                    <a:pt x="750" y="808"/>
                    <a:pt x="949" y="642"/>
                    <a:pt x="949" y="399"/>
                  </a:cubicBezTo>
                  <a:cubicBezTo>
                    <a:pt x="949" y="171"/>
                    <a:pt x="759" y="1"/>
                    <a:pt x="55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19"/>
            <p:cNvSpPr/>
            <p:nvPr/>
          </p:nvSpPr>
          <p:spPr>
            <a:xfrm>
              <a:off x="3328263" y="3257725"/>
              <a:ext cx="109525" cy="142700"/>
            </a:xfrm>
            <a:custGeom>
              <a:avLst/>
              <a:gdLst/>
              <a:ahLst/>
              <a:cxnLst/>
              <a:rect l="l" t="t" r="r" b="b"/>
              <a:pathLst>
                <a:path w="4381" h="5708" extrusionOk="0">
                  <a:moveTo>
                    <a:pt x="2181" y="815"/>
                  </a:moveTo>
                  <a:cubicBezTo>
                    <a:pt x="2920" y="815"/>
                    <a:pt x="3281" y="1707"/>
                    <a:pt x="2769" y="2219"/>
                  </a:cubicBezTo>
                  <a:cubicBezTo>
                    <a:pt x="2603" y="2384"/>
                    <a:pt x="2398" y="2458"/>
                    <a:pt x="2197" y="2458"/>
                  </a:cubicBezTo>
                  <a:cubicBezTo>
                    <a:pt x="1774" y="2458"/>
                    <a:pt x="1365" y="2131"/>
                    <a:pt x="1365" y="1631"/>
                  </a:cubicBezTo>
                  <a:cubicBezTo>
                    <a:pt x="1365" y="1195"/>
                    <a:pt x="1745" y="815"/>
                    <a:pt x="2181" y="815"/>
                  </a:cubicBezTo>
                  <a:close/>
                  <a:moveTo>
                    <a:pt x="2181" y="3205"/>
                  </a:moveTo>
                  <a:cubicBezTo>
                    <a:pt x="2882" y="3205"/>
                    <a:pt x="3432" y="3792"/>
                    <a:pt x="3394" y="4494"/>
                  </a:cubicBezTo>
                  <a:lnTo>
                    <a:pt x="3394" y="4892"/>
                  </a:lnTo>
                  <a:lnTo>
                    <a:pt x="967" y="4892"/>
                  </a:lnTo>
                  <a:lnTo>
                    <a:pt x="967" y="4494"/>
                  </a:lnTo>
                  <a:cubicBezTo>
                    <a:pt x="929" y="3792"/>
                    <a:pt x="1479" y="3205"/>
                    <a:pt x="2181" y="3205"/>
                  </a:cubicBezTo>
                  <a:close/>
                  <a:moveTo>
                    <a:pt x="2181" y="0"/>
                  </a:moveTo>
                  <a:cubicBezTo>
                    <a:pt x="721" y="0"/>
                    <a:pt x="0" y="1783"/>
                    <a:pt x="1043" y="2806"/>
                  </a:cubicBezTo>
                  <a:cubicBezTo>
                    <a:pt x="493" y="3186"/>
                    <a:pt x="152" y="3811"/>
                    <a:pt x="152" y="4494"/>
                  </a:cubicBezTo>
                  <a:lnTo>
                    <a:pt x="152" y="5309"/>
                  </a:lnTo>
                  <a:cubicBezTo>
                    <a:pt x="152" y="5537"/>
                    <a:pt x="342" y="5708"/>
                    <a:pt x="550" y="5708"/>
                  </a:cubicBezTo>
                  <a:lnTo>
                    <a:pt x="3812" y="5708"/>
                  </a:lnTo>
                  <a:cubicBezTo>
                    <a:pt x="4039" y="5708"/>
                    <a:pt x="4229" y="5537"/>
                    <a:pt x="4229" y="5309"/>
                  </a:cubicBezTo>
                  <a:lnTo>
                    <a:pt x="4229" y="4494"/>
                  </a:lnTo>
                  <a:cubicBezTo>
                    <a:pt x="4229" y="3811"/>
                    <a:pt x="3887" y="3186"/>
                    <a:pt x="3319" y="2806"/>
                  </a:cubicBezTo>
                  <a:cubicBezTo>
                    <a:pt x="4380" y="1783"/>
                    <a:pt x="3641" y="0"/>
                    <a:pt x="218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19"/>
            <p:cNvSpPr/>
            <p:nvPr/>
          </p:nvSpPr>
          <p:spPr>
            <a:xfrm>
              <a:off x="3511238" y="3278000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28"/>
                  </a:moveTo>
                  <a:cubicBezTo>
                    <a:pt x="1830" y="828"/>
                    <a:pt x="2029" y="994"/>
                    <a:pt x="2029" y="1237"/>
                  </a:cubicBezTo>
                  <a:cubicBezTo>
                    <a:pt x="2029" y="1465"/>
                    <a:pt x="1859" y="1635"/>
                    <a:pt x="1631" y="1635"/>
                  </a:cubicBezTo>
                  <a:cubicBezTo>
                    <a:pt x="1271" y="1635"/>
                    <a:pt x="1081" y="1199"/>
                    <a:pt x="1347" y="953"/>
                  </a:cubicBezTo>
                  <a:cubicBezTo>
                    <a:pt x="1427" y="866"/>
                    <a:pt x="1527" y="828"/>
                    <a:pt x="1625" y="828"/>
                  </a:cubicBezTo>
                  <a:close/>
                  <a:moveTo>
                    <a:pt x="1618" y="1"/>
                  </a:moveTo>
                  <a:cubicBezTo>
                    <a:pt x="1317" y="1"/>
                    <a:pt x="1010" y="113"/>
                    <a:pt x="759" y="365"/>
                  </a:cubicBezTo>
                  <a:cubicBezTo>
                    <a:pt x="0" y="1142"/>
                    <a:pt x="531" y="2451"/>
                    <a:pt x="1631" y="2451"/>
                  </a:cubicBezTo>
                  <a:cubicBezTo>
                    <a:pt x="2314" y="2451"/>
                    <a:pt x="2845" y="1901"/>
                    <a:pt x="2845" y="1237"/>
                  </a:cubicBezTo>
                  <a:cubicBezTo>
                    <a:pt x="2845" y="493"/>
                    <a:pt x="2246" y="1"/>
                    <a:pt x="161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19"/>
            <p:cNvSpPr/>
            <p:nvPr/>
          </p:nvSpPr>
          <p:spPr>
            <a:xfrm>
              <a:off x="3602713" y="3278000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1"/>
                  </a:cubicBezTo>
                  <a:cubicBezTo>
                    <a:pt x="1438" y="1608"/>
                    <a:pt x="1336" y="1646"/>
                    <a:pt x="1235" y="1646"/>
                  </a:cubicBezTo>
                  <a:cubicBezTo>
                    <a:pt x="1024" y="1646"/>
                    <a:pt x="816" y="1480"/>
                    <a:pt x="816" y="1237"/>
                  </a:cubicBezTo>
                  <a:cubicBezTo>
                    <a:pt x="816" y="1009"/>
                    <a:pt x="1006" y="820"/>
                    <a:pt x="1233" y="820"/>
                  </a:cubicBezTo>
                  <a:close/>
                  <a:moveTo>
                    <a:pt x="1236" y="1"/>
                  </a:moveTo>
                  <a:cubicBezTo>
                    <a:pt x="608" y="1"/>
                    <a:pt x="1" y="493"/>
                    <a:pt x="1" y="1237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2"/>
                    <a:pt x="2087" y="365"/>
                  </a:cubicBezTo>
                  <a:cubicBezTo>
                    <a:pt x="1841" y="113"/>
                    <a:pt x="1536" y="1"/>
                    <a:pt x="12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19"/>
            <p:cNvSpPr/>
            <p:nvPr/>
          </p:nvSpPr>
          <p:spPr>
            <a:xfrm>
              <a:off x="3673838" y="327810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8" y="824"/>
                  </a:moveTo>
                  <a:cubicBezTo>
                    <a:pt x="1849" y="824"/>
                    <a:pt x="2048" y="990"/>
                    <a:pt x="2048" y="1233"/>
                  </a:cubicBezTo>
                  <a:cubicBezTo>
                    <a:pt x="2048" y="1461"/>
                    <a:pt x="1858" y="1631"/>
                    <a:pt x="1650" y="1631"/>
                  </a:cubicBezTo>
                  <a:cubicBezTo>
                    <a:pt x="1271" y="1631"/>
                    <a:pt x="1100" y="1195"/>
                    <a:pt x="1346" y="949"/>
                  </a:cubicBezTo>
                  <a:cubicBezTo>
                    <a:pt x="1433" y="862"/>
                    <a:pt x="1537" y="824"/>
                    <a:pt x="1638" y="824"/>
                  </a:cubicBezTo>
                  <a:close/>
                  <a:moveTo>
                    <a:pt x="1650" y="0"/>
                  </a:moveTo>
                  <a:cubicBezTo>
                    <a:pt x="550" y="0"/>
                    <a:pt x="0" y="1328"/>
                    <a:pt x="778" y="2086"/>
                  </a:cubicBezTo>
                  <a:cubicBezTo>
                    <a:pt x="1030" y="2338"/>
                    <a:pt x="1338" y="2451"/>
                    <a:pt x="1639" y="2451"/>
                  </a:cubicBezTo>
                  <a:cubicBezTo>
                    <a:pt x="2266" y="2451"/>
                    <a:pt x="2863" y="1963"/>
                    <a:pt x="2863" y="1233"/>
                  </a:cubicBezTo>
                  <a:cubicBezTo>
                    <a:pt x="2863" y="550"/>
                    <a:pt x="2313" y="0"/>
                    <a:pt x="16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19"/>
            <p:cNvSpPr/>
            <p:nvPr/>
          </p:nvSpPr>
          <p:spPr>
            <a:xfrm>
              <a:off x="3332038" y="3524125"/>
              <a:ext cx="101950" cy="141275"/>
            </a:xfrm>
            <a:custGeom>
              <a:avLst/>
              <a:gdLst/>
              <a:ahLst/>
              <a:cxnLst/>
              <a:rect l="l" t="t" r="r" b="b"/>
              <a:pathLst>
                <a:path w="4078" h="5651" extrusionOk="0">
                  <a:moveTo>
                    <a:pt x="2030" y="806"/>
                  </a:moveTo>
                  <a:cubicBezTo>
                    <a:pt x="2423" y="806"/>
                    <a:pt x="2817" y="1062"/>
                    <a:pt x="2845" y="1574"/>
                  </a:cubicBezTo>
                  <a:lnTo>
                    <a:pt x="2845" y="2390"/>
                  </a:lnTo>
                  <a:lnTo>
                    <a:pt x="1214" y="2390"/>
                  </a:lnTo>
                  <a:lnTo>
                    <a:pt x="1214" y="1574"/>
                  </a:lnTo>
                  <a:cubicBezTo>
                    <a:pt x="1243" y="1062"/>
                    <a:pt x="1636" y="806"/>
                    <a:pt x="2030" y="806"/>
                  </a:cubicBezTo>
                  <a:close/>
                  <a:moveTo>
                    <a:pt x="3243" y="3205"/>
                  </a:moveTo>
                  <a:lnTo>
                    <a:pt x="3243" y="4836"/>
                  </a:lnTo>
                  <a:lnTo>
                    <a:pt x="816" y="4836"/>
                  </a:lnTo>
                  <a:lnTo>
                    <a:pt x="816" y="3205"/>
                  </a:lnTo>
                  <a:close/>
                  <a:moveTo>
                    <a:pt x="2030" y="0"/>
                  </a:moveTo>
                  <a:cubicBezTo>
                    <a:pt x="1158" y="0"/>
                    <a:pt x="437" y="702"/>
                    <a:pt x="399" y="1574"/>
                  </a:cubicBezTo>
                  <a:lnTo>
                    <a:pt x="399" y="2390"/>
                  </a:lnTo>
                  <a:cubicBezTo>
                    <a:pt x="191" y="2390"/>
                    <a:pt x="1" y="2579"/>
                    <a:pt x="1" y="2788"/>
                  </a:cubicBezTo>
                  <a:lnTo>
                    <a:pt x="1" y="5234"/>
                  </a:lnTo>
                  <a:cubicBezTo>
                    <a:pt x="1" y="5461"/>
                    <a:pt x="191" y="5651"/>
                    <a:pt x="399" y="5651"/>
                  </a:cubicBezTo>
                  <a:lnTo>
                    <a:pt x="3661" y="5651"/>
                  </a:lnTo>
                  <a:cubicBezTo>
                    <a:pt x="3888" y="5651"/>
                    <a:pt x="4078" y="5461"/>
                    <a:pt x="4078" y="5234"/>
                  </a:cubicBezTo>
                  <a:lnTo>
                    <a:pt x="4078" y="2788"/>
                  </a:lnTo>
                  <a:cubicBezTo>
                    <a:pt x="4078" y="2579"/>
                    <a:pt x="3888" y="2390"/>
                    <a:pt x="3661" y="2390"/>
                  </a:cubicBezTo>
                  <a:lnTo>
                    <a:pt x="3661" y="1574"/>
                  </a:lnTo>
                  <a:cubicBezTo>
                    <a:pt x="3623" y="702"/>
                    <a:pt x="2921" y="0"/>
                    <a:pt x="203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19"/>
            <p:cNvSpPr/>
            <p:nvPr/>
          </p:nvSpPr>
          <p:spPr>
            <a:xfrm>
              <a:off x="3511238" y="3542975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18"/>
                  </a:moveTo>
                  <a:cubicBezTo>
                    <a:pt x="1830" y="818"/>
                    <a:pt x="2029" y="975"/>
                    <a:pt x="2029" y="1218"/>
                  </a:cubicBezTo>
                  <a:cubicBezTo>
                    <a:pt x="2029" y="1446"/>
                    <a:pt x="1859" y="1636"/>
                    <a:pt x="1631" y="1636"/>
                  </a:cubicBezTo>
                  <a:cubicBezTo>
                    <a:pt x="1271" y="1636"/>
                    <a:pt x="1081" y="1200"/>
                    <a:pt x="1347" y="934"/>
                  </a:cubicBezTo>
                  <a:cubicBezTo>
                    <a:pt x="1427" y="854"/>
                    <a:pt x="1526" y="818"/>
                    <a:pt x="1625" y="818"/>
                  </a:cubicBezTo>
                  <a:close/>
                  <a:moveTo>
                    <a:pt x="1620" y="0"/>
                  </a:moveTo>
                  <a:cubicBezTo>
                    <a:pt x="1319" y="0"/>
                    <a:pt x="1011" y="113"/>
                    <a:pt x="759" y="365"/>
                  </a:cubicBezTo>
                  <a:cubicBezTo>
                    <a:pt x="0" y="1143"/>
                    <a:pt x="550" y="2451"/>
                    <a:pt x="1631" y="2451"/>
                  </a:cubicBezTo>
                  <a:cubicBezTo>
                    <a:pt x="2314" y="2451"/>
                    <a:pt x="2845" y="1901"/>
                    <a:pt x="2845" y="1218"/>
                  </a:cubicBezTo>
                  <a:cubicBezTo>
                    <a:pt x="2845" y="488"/>
                    <a:pt x="2247" y="0"/>
                    <a:pt x="162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19"/>
            <p:cNvSpPr/>
            <p:nvPr/>
          </p:nvSpPr>
          <p:spPr>
            <a:xfrm>
              <a:off x="3602713" y="3542975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2"/>
                  </a:cubicBezTo>
                  <a:cubicBezTo>
                    <a:pt x="1439" y="1601"/>
                    <a:pt x="1338" y="1637"/>
                    <a:pt x="1238" y="1637"/>
                  </a:cubicBezTo>
                  <a:cubicBezTo>
                    <a:pt x="1026" y="1637"/>
                    <a:pt x="816" y="1476"/>
                    <a:pt x="816" y="1218"/>
                  </a:cubicBezTo>
                  <a:cubicBezTo>
                    <a:pt x="816" y="1010"/>
                    <a:pt x="1006" y="820"/>
                    <a:pt x="1233" y="820"/>
                  </a:cubicBezTo>
                  <a:close/>
                  <a:moveTo>
                    <a:pt x="1239" y="0"/>
                  </a:moveTo>
                  <a:cubicBezTo>
                    <a:pt x="607" y="0"/>
                    <a:pt x="1" y="488"/>
                    <a:pt x="1" y="1218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3"/>
                    <a:pt x="2106" y="365"/>
                  </a:cubicBezTo>
                  <a:cubicBezTo>
                    <a:pt x="1853" y="113"/>
                    <a:pt x="1543" y="0"/>
                    <a:pt x="123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19"/>
            <p:cNvSpPr/>
            <p:nvPr/>
          </p:nvSpPr>
          <p:spPr>
            <a:xfrm>
              <a:off x="3569063" y="3645000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1"/>
                  </a:moveTo>
                  <a:cubicBezTo>
                    <a:pt x="1" y="1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1"/>
                    <a:pt x="623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19"/>
            <p:cNvSpPr/>
            <p:nvPr/>
          </p:nvSpPr>
          <p:spPr>
            <a:xfrm>
              <a:off x="3569063" y="3380025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0"/>
                  </a:moveTo>
                  <a:cubicBezTo>
                    <a:pt x="1" y="0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0"/>
                    <a:pt x="623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19"/>
            <p:cNvSpPr/>
            <p:nvPr/>
          </p:nvSpPr>
          <p:spPr>
            <a:xfrm>
              <a:off x="3281338" y="3217425"/>
              <a:ext cx="520975" cy="223775"/>
            </a:xfrm>
            <a:custGeom>
              <a:avLst/>
              <a:gdLst/>
              <a:ahLst/>
              <a:cxnLst/>
              <a:rect l="l" t="t" r="r" b="b"/>
              <a:pathLst>
                <a:path w="20839" h="8951" extrusionOk="0">
                  <a:moveTo>
                    <a:pt x="7319" y="816"/>
                  </a:moveTo>
                  <a:lnTo>
                    <a:pt x="7319" y="8135"/>
                  </a:lnTo>
                  <a:lnTo>
                    <a:pt x="1214" y="8135"/>
                  </a:lnTo>
                  <a:cubicBezTo>
                    <a:pt x="986" y="8135"/>
                    <a:pt x="815" y="7945"/>
                    <a:pt x="815" y="7737"/>
                  </a:cubicBezTo>
                  <a:lnTo>
                    <a:pt x="815" y="1214"/>
                  </a:lnTo>
                  <a:cubicBezTo>
                    <a:pt x="815" y="98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986"/>
                    <a:pt x="20042" y="1214"/>
                  </a:cubicBezTo>
                  <a:lnTo>
                    <a:pt x="20042" y="7737"/>
                  </a:lnTo>
                  <a:cubicBezTo>
                    <a:pt x="20042" y="7945"/>
                    <a:pt x="19853" y="8135"/>
                    <a:pt x="19625" y="8135"/>
                  </a:cubicBezTo>
                  <a:lnTo>
                    <a:pt x="8135" y="8135"/>
                  </a:lnTo>
                  <a:lnTo>
                    <a:pt x="8135" y="816"/>
                  </a:lnTo>
                  <a:close/>
                  <a:moveTo>
                    <a:pt x="1214" y="0"/>
                  </a:moveTo>
                  <a:cubicBezTo>
                    <a:pt x="531" y="0"/>
                    <a:pt x="0" y="531"/>
                    <a:pt x="0" y="1214"/>
                  </a:cubicBezTo>
                  <a:lnTo>
                    <a:pt x="0" y="7737"/>
                  </a:lnTo>
                  <a:cubicBezTo>
                    <a:pt x="0" y="8400"/>
                    <a:pt x="531" y="8950"/>
                    <a:pt x="1214" y="8950"/>
                  </a:cubicBezTo>
                  <a:lnTo>
                    <a:pt x="19625" y="8950"/>
                  </a:lnTo>
                  <a:cubicBezTo>
                    <a:pt x="20308" y="8950"/>
                    <a:pt x="20839" y="8400"/>
                    <a:pt x="20839" y="7737"/>
                  </a:cubicBezTo>
                  <a:lnTo>
                    <a:pt x="20839" y="1214"/>
                  </a:lnTo>
                  <a:cubicBezTo>
                    <a:pt x="20839" y="531"/>
                    <a:pt x="20308" y="0"/>
                    <a:pt x="1962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19"/>
            <p:cNvSpPr/>
            <p:nvPr/>
          </p:nvSpPr>
          <p:spPr>
            <a:xfrm>
              <a:off x="3281338" y="3481925"/>
              <a:ext cx="520975" cy="224250"/>
            </a:xfrm>
            <a:custGeom>
              <a:avLst/>
              <a:gdLst/>
              <a:ahLst/>
              <a:cxnLst/>
              <a:rect l="l" t="t" r="r" b="b"/>
              <a:pathLst>
                <a:path w="20839" h="8970" extrusionOk="0">
                  <a:moveTo>
                    <a:pt x="7319" y="816"/>
                  </a:moveTo>
                  <a:lnTo>
                    <a:pt x="7319" y="8154"/>
                  </a:lnTo>
                  <a:lnTo>
                    <a:pt x="1214" y="8154"/>
                  </a:lnTo>
                  <a:cubicBezTo>
                    <a:pt x="986" y="8154"/>
                    <a:pt x="815" y="7965"/>
                    <a:pt x="815" y="7737"/>
                  </a:cubicBezTo>
                  <a:lnTo>
                    <a:pt x="815" y="1233"/>
                  </a:lnTo>
                  <a:cubicBezTo>
                    <a:pt x="815" y="100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1006"/>
                    <a:pt x="20042" y="1233"/>
                  </a:cubicBezTo>
                  <a:lnTo>
                    <a:pt x="20042" y="7737"/>
                  </a:lnTo>
                  <a:cubicBezTo>
                    <a:pt x="20042" y="7965"/>
                    <a:pt x="19853" y="8154"/>
                    <a:pt x="19625" y="8154"/>
                  </a:cubicBezTo>
                  <a:lnTo>
                    <a:pt x="8135" y="8154"/>
                  </a:lnTo>
                  <a:lnTo>
                    <a:pt x="8135" y="816"/>
                  </a:lnTo>
                  <a:close/>
                  <a:moveTo>
                    <a:pt x="1214" y="1"/>
                  </a:moveTo>
                  <a:cubicBezTo>
                    <a:pt x="531" y="1"/>
                    <a:pt x="0" y="551"/>
                    <a:pt x="0" y="1233"/>
                  </a:cubicBezTo>
                  <a:lnTo>
                    <a:pt x="0" y="7737"/>
                  </a:lnTo>
                  <a:cubicBezTo>
                    <a:pt x="0" y="8420"/>
                    <a:pt x="531" y="8970"/>
                    <a:pt x="1214" y="8970"/>
                  </a:cubicBezTo>
                  <a:lnTo>
                    <a:pt x="19625" y="8970"/>
                  </a:lnTo>
                  <a:cubicBezTo>
                    <a:pt x="20308" y="8970"/>
                    <a:pt x="20839" y="8420"/>
                    <a:pt x="20839" y="7737"/>
                  </a:cubicBezTo>
                  <a:lnTo>
                    <a:pt x="20839" y="1233"/>
                  </a:lnTo>
                  <a:cubicBezTo>
                    <a:pt x="20839" y="551"/>
                    <a:pt x="20308" y="1"/>
                    <a:pt x="1962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3" name="Google Shape;4633;p19"/>
          <p:cNvGrpSpPr/>
          <p:nvPr/>
        </p:nvGrpSpPr>
        <p:grpSpPr>
          <a:xfrm>
            <a:off x="4389118" y="2484185"/>
            <a:ext cx="365764" cy="365736"/>
            <a:chOff x="3962513" y="3253150"/>
            <a:chExt cx="497300" cy="497600"/>
          </a:xfrm>
        </p:grpSpPr>
        <p:sp>
          <p:nvSpPr>
            <p:cNvPr id="4634" name="Google Shape;4634;p19"/>
            <p:cNvSpPr/>
            <p:nvPr/>
          </p:nvSpPr>
          <p:spPr>
            <a:xfrm>
              <a:off x="4330363" y="3565850"/>
              <a:ext cx="119500" cy="174925"/>
            </a:xfrm>
            <a:custGeom>
              <a:avLst/>
              <a:gdLst/>
              <a:ahLst/>
              <a:cxnLst/>
              <a:rect l="l" t="t" r="r" b="b"/>
              <a:pathLst>
                <a:path w="4780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19"/>
            <p:cNvSpPr/>
            <p:nvPr/>
          </p:nvSpPr>
          <p:spPr>
            <a:xfrm>
              <a:off x="4209088" y="3262750"/>
              <a:ext cx="217550" cy="195950"/>
            </a:xfrm>
            <a:custGeom>
              <a:avLst/>
              <a:gdLst/>
              <a:ahLst/>
              <a:cxnLst/>
              <a:rect l="l" t="t" r="r" b="b"/>
              <a:pathLst>
                <a:path w="8702" h="7838" extrusionOk="0">
                  <a:moveTo>
                    <a:pt x="6474" y="1"/>
                  </a:moveTo>
                  <a:cubicBezTo>
                    <a:pt x="5696" y="1"/>
                    <a:pt x="4933" y="537"/>
                    <a:pt x="4662" y="1335"/>
                  </a:cubicBezTo>
                  <a:cubicBezTo>
                    <a:pt x="4302" y="2643"/>
                    <a:pt x="3430" y="3743"/>
                    <a:pt x="2254" y="4388"/>
                  </a:cubicBezTo>
                  <a:lnTo>
                    <a:pt x="2065" y="4217"/>
                  </a:lnTo>
                  <a:cubicBezTo>
                    <a:pt x="1853" y="4006"/>
                    <a:pt x="1617" y="3917"/>
                    <a:pt x="1390" y="3917"/>
                  </a:cubicBezTo>
                  <a:cubicBezTo>
                    <a:pt x="643" y="3917"/>
                    <a:pt x="1" y="4884"/>
                    <a:pt x="699" y="5582"/>
                  </a:cubicBezTo>
                  <a:lnTo>
                    <a:pt x="2614" y="7516"/>
                  </a:lnTo>
                  <a:cubicBezTo>
                    <a:pt x="2828" y="7743"/>
                    <a:pt x="3070" y="7837"/>
                    <a:pt x="3304" y="7837"/>
                  </a:cubicBezTo>
                  <a:cubicBezTo>
                    <a:pt x="4068" y="7837"/>
                    <a:pt x="4739" y="6829"/>
                    <a:pt x="3999" y="6132"/>
                  </a:cubicBezTo>
                  <a:lnTo>
                    <a:pt x="3809" y="5962"/>
                  </a:lnTo>
                  <a:cubicBezTo>
                    <a:pt x="4473" y="4786"/>
                    <a:pt x="5572" y="3914"/>
                    <a:pt x="6862" y="3535"/>
                  </a:cubicBezTo>
                  <a:cubicBezTo>
                    <a:pt x="8094" y="3136"/>
                    <a:pt x="8701" y="1544"/>
                    <a:pt x="7677" y="520"/>
                  </a:cubicBezTo>
                  <a:cubicBezTo>
                    <a:pt x="7323" y="159"/>
                    <a:pt x="6896" y="1"/>
                    <a:pt x="6474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19"/>
            <p:cNvSpPr/>
            <p:nvPr/>
          </p:nvSpPr>
          <p:spPr>
            <a:xfrm>
              <a:off x="4210913" y="3565850"/>
              <a:ext cx="119475" cy="174925"/>
            </a:xfrm>
            <a:custGeom>
              <a:avLst/>
              <a:gdLst/>
              <a:ahLst/>
              <a:cxnLst/>
              <a:rect l="l" t="t" r="r" b="b"/>
              <a:pathLst>
                <a:path w="4779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19"/>
            <p:cNvSpPr/>
            <p:nvPr/>
          </p:nvSpPr>
          <p:spPr>
            <a:xfrm>
              <a:off x="4091463" y="3565850"/>
              <a:ext cx="119950" cy="174925"/>
            </a:xfrm>
            <a:custGeom>
              <a:avLst/>
              <a:gdLst/>
              <a:ahLst/>
              <a:cxnLst/>
              <a:rect l="l" t="t" r="r" b="b"/>
              <a:pathLst>
                <a:path w="4798" h="6997" extrusionOk="0">
                  <a:moveTo>
                    <a:pt x="2427" y="0"/>
                  </a:moveTo>
                  <a:lnTo>
                    <a:pt x="0" y="1877"/>
                  </a:lnTo>
                  <a:lnTo>
                    <a:pt x="0" y="6997"/>
                  </a:lnTo>
                  <a:lnTo>
                    <a:pt x="4798" y="6997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19"/>
            <p:cNvSpPr/>
            <p:nvPr/>
          </p:nvSpPr>
          <p:spPr>
            <a:xfrm>
              <a:off x="3972463" y="3406100"/>
              <a:ext cx="298675" cy="334675"/>
            </a:xfrm>
            <a:custGeom>
              <a:avLst/>
              <a:gdLst/>
              <a:ahLst/>
              <a:cxnLst/>
              <a:rect l="l" t="t" r="r" b="b"/>
              <a:pathLst>
                <a:path w="11947" h="13387" extrusionOk="0">
                  <a:moveTo>
                    <a:pt x="10297" y="0"/>
                  </a:moveTo>
                  <a:lnTo>
                    <a:pt x="4381" y="5916"/>
                  </a:lnTo>
                  <a:cubicBezTo>
                    <a:pt x="4248" y="6049"/>
                    <a:pt x="4135" y="6219"/>
                    <a:pt x="4078" y="6390"/>
                  </a:cubicBezTo>
                  <a:lnTo>
                    <a:pt x="1" y="6390"/>
                  </a:lnTo>
                  <a:lnTo>
                    <a:pt x="1" y="13387"/>
                  </a:lnTo>
                  <a:lnTo>
                    <a:pt x="4760" y="13387"/>
                  </a:lnTo>
                  <a:lnTo>
                    <a:pt x="4760" y="8267"/>
                  </a:lnTo>
                  <a:lnTo>
                    <a:pt x="5121" y="7907"/>
                  </a:lnTo>
                  <a:cubicBezTo>
                    <a:pt x="5142" y="7908"/>
                    <a:pt x="5164" y="7909"/>
                    <a:pt x="5185" y="7909"/>
                  </a:cubicBezTo>
                  <a:cubicBezTo>
                    <a:pt x="5502" y="7909"/>
                    <a:pt x="5799" y="7779"/>
                    <a:pt x="6012" y="7566"/>
                  </a:cubicBezTo>
                  <a:lnTo>
                    <a:pt x="11947" y="1631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19"/>
            <p:cNvSpPr/>
            <p:nvPr/>
          </p:nvSpPr>
          <p:spPr>
            <a:xfrm>
              <a:off x="4398288" y="3595200"/>
              <a:ext cx="22650" cy="19075"/>
            </a:xfrm>
            <a:custGeom>
              <a:avLst/>
              <a:gdLst/>
              <a:ahLst/>
              <a:cxnLst/>
              <a:rect l="l" t="t" r="r" b="b"/>
              <a:pathLst>
                <a:path w="906" h="763" extrusionOk="0">
                  <a:moveTo>
                    <a:pt x="539" y="0"/>
                  </a:moveTo>
                  <a:cubicBezTo>
                    <a:pt x="528" y="0"/>
                    <a:pt x="518" y="1"/>
                    <a:pt x="507" y="2"/>
                  </a:cubicBezTo>
                  <a:cubicBezTo>
                    <a:pt x="500" y="1"/>
                    <a:pt x="493" y="1"/>
                    <a:pt x="486" y="1"/>
                  </a:cubicBezTo>
                  <a:cubicBezTo>
                    <a:pt x="159" y="1"/>
                    <a:pt x="1" y="424"/>
                    <a:pt x="242" y="646"/>
                  </a:cubicBezTo>
                  <a:cubicBezTo>
                    <a:pt x="322" y="727"/>
                    <a:pt x="421" y="763"/>
                    <a:pt x="518" y="763"/>
                  </a:cubicBezTo>
                  <a:cubicBezTo>
                    <a:pt x="717" y="763"/>
                    <a:pt x="906" y="611"/>
                    <a:pt x="906" y="381"/>
                  </a:cubicBezTo>
                  <a:cubicBezTo>
                    <a:pt x="906" y="182"/>
                    <a:pt x="750" y="0"/>
                    <a:pt x="53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19"/>
            <p:cNvSpPr/>
            <p:nvPr/>
          </p:nvSpPr>
          <p:spPr>
            <a:xfrm>
              <a:off x="3962513" y="3253150"/>
              <a:ext cx="497300" cy="497600"/>
            </a:xfrm>
            <a:custGeom>
              <a:avLst/>
              <a:gdLst/>
              <a:ahLst/>
              <a:cxnLst/>
              <a:rect l="l" t="t" r="r" b="b"/>
              <a:pathLst>
                <a:path w="19892" h="19904" extrusionOk="0">
                  <a:moveTo>
                    <a:pt x="16336" y="787"/>
                  </a:moveTo>
                  <a:cubicBezTo>
                    <a:pt x="16663" y="787"/>
                    <a:pt x="16995" y="908"/>
                    <a:pt x="17275" y="1188"/>
                  </a:cubicBezTo>
                  <a:cubicBezTo>
                    <a:pt x="18071" y="1984"/>
                    <a:pt x="17559" y="3236"/>
                    <a:pt x="16592" y="3558"/>
                  </a:cubicBezTo>
                  <a:cubicBezTo>
                    <a:pt x="15151" y="4032"/>
                    <a:pt x="14146" y="4772"/>
                    <a:pt x="13331" y="6137"/>
                  </a:cubicBezTo>
                  <a:cubicBezTo>
                    <a:pt x="13236" y="6289"/>
                    <a:pt x="13255" y="6497"/>
                    <a:pt x="13388" y="6611"/>
                  </a:cubicBezTo>
                  <a:lnTo>
                    <a:pt x="13577" y="6801"/>
                  </a:lnTo>
                  <a:cubicBezTo>
                    <a:pt x="14024" y="7218"/>
                    <a:pt x="13628" y="7822"/>
                    <a:pt x="13170" y="7822"/>
                  </a:cubicBezTo>
                  <a:cubicBezTo>
                    <a:pt x="13026" y="7822"/>
                    <a:pt x="12875" y="7762"/>
                    <a:pt x="12743" y="7616"/>
                  </a:cubicBezTo>
                  <a:lnTo>
                    <a:pt x="10828" y="5701"/>
                  </a:lnTo>
                  <a:cubicBezTo>
                    <a:pt x="10600" y="5473"/>
                    <a:pt x="10600" y="5094"/>
                    <a:pt x="10828" y="4867"/>
                  </a:cubicBezTo>
                  <a:lnTo>
                    <a:pt x="10828" y="4886"/>
                  </a:lnTo>
                  <a:cubicBezTo>
                    <a:pt x="10942" y="4772"/>
                    <a:pt x="11093" y="4715"/>
                    <a:pt x="11245" y="4715"/>
                  </a:cubicBezTo>
                  <a:cubicBezTo>
                    <a:pt x="11397" y="4715"/>
                    <a:pt x="11548" y="4772"/>
                    <a:pt x="11662" y="4886"/>
                  </a:cubicBezTo>
                  <a:lnTo>
                    <a:pt x="11833" y="5056"/>
                  </a:lnTo>
                  <a:cubicBezTo>
                    <a:pt x="11910" y="5134"/>
                    <a:pt x="12007" y="5172"/>
                    <a:pt x="12104" y="5172"/>
                  </a:cubicBezTo>
                  <a:cubicBezTo>
                    <a:pt x="12174" y="5172"/>
                    <a:pt x="12244" y="5153"/>
                    <a:pt x="12307" y="5113"/>
                  </a:cubicBezTo>
                  <a:cubicBezTo>
                    <a:pt x="13691" y="4298"/>
                    <a:pt x="14430" y="3274"/>
                    <a:pt x="14904" y="1852"/>
                  </a:cubicBezTo>
                  <a:cubicBezTo>
                    <a:pt x="15104" y="1229"/>
                    <a:pt x="15711" y="787"/>
                    <a:pt x="16336" y="787"/>
                  </a:cubicBezTo>
                  <a:close/>
                  <a:moveTo>
                    <a:pt x="10695" y="6668"/>
                  </a:moveTo>
                  <a:lnTo>
                    <a:pt x="11795" y="7768"/>
                  </a:lnTo>
                  <a:lnTo>
                    <a:pt x="6144" y="13418"/>
                  </a:lnTo>
                  <a:cubicBezTo>
                    <a:pt x="6005" y="13557"/>
                    <a:pt x="5803" y="13648"/>
                    <a:pt x="5610" y="13648"/>
                  </a:cubicBezTo>
                  <a:cubicBezTo>
                    <a:pt x="5592" y="13648"/>
                    <a:pt x="5574" y="13647"/>
                    <a:pt x="5556" y="13646"/>
                  </a:cubicBezTo>
                  <a:cubicBezTo>
                    <a:pt x="5443" y="13646"/>
                    <a:pt x="5329" y="13684"/>
                    <a:pt x="5253" y="13760"/>
                  </a:cubicBezTo>
                  <a:cubicBezTo>
                    <a:pt x="5139" y="13873"/>
                    <a:pt x="5443" y="13570"/>
                    <a:pt x="3945" y="15068"/>
                  </a:cubicBezTo>
                  <a:cubicBezTo>
                    <a:pt x="3865" y="15140"/>
                    <a:pt x="3777" y="15170"/>
                    <a:pt x="3693" y="15170"/>
                  </a:cubicBezTo>
                  <a:cubicBezTo>
                    <a:pt x="3398" y="15170"/>
                    <a:pt x="3144" y="14798"/>
                    <a:pt x="3395" y="14518"/>
                  </a:cubicBezTo>
                  <a:lnTo>
                    <a:pt x="4703" y="13210"/>
                  </a:lnTo>
                  <a:cubicBezTo>
                    <a:pt x="4779" y="13115"/>
                    <a:pt x="4817" y="13020"/>
                    <a:pt x="4817" y="12906"/>
                  </a:cubicBezTo>
                  <a:cubicBezTo>
                    <a:pt x="4798" y="12679"/>
                    <a:pt x="4893" y="12470"/>
                    <a:pt x="5045" y="12318"/>
                  </a:cubicBezTo>
                  <a:lnTo>
                    <a:pt x="10695" y="6668"/>
                  </a:lnTo>
                  <a:close/>
                  <a:moveTo>
                    <a:pt x="3907" y="12906"/>
                  </a:moveTo>
                  <a:lnTo>
                    <a:pt x="2845" y="13968"/>
                  </a:lnTo>
                  <a:cubicBezTo>
                    <a:pt x="2018" y="14809"/>
                    <a:pt x="2789" y="15972"/>
                    <a:pt x="3689" y="15972"/>
                  </a:cubicBezTo>
                  <a:cubicBezTo>
                    <a:pt x="3966" y="15972"/>
                    <a:pt x="4255" y="15862"/>
                    <a:pt x="4514" y="15599"/>
                  </a:cubicBezTo>
                  <a:lnTo>
                    <a:pt x="4798" y="15314"/>
                  </a:lnTo>
                  <a:lnTo>
                    <a:pt x="4798" y="19107"/>
                  </a:lnTo>
                  <a:lnTo>
                    <a:pt x="778" y="19107"/>
                  </a:lnTo>
                  <a:lnTo>
                    <a:pt x="778" y="12906"/>
                  </a:lnTo>
                  <a:close/>
                  <a:moveTo>
                    <a:pt x="7756" y="12887"/>
                  </a:moveTo>
                  <a:lnTo>
                    <a:pt x="9557" y="12906"/>
                  </a:lnTo>
                  <a:lnTo>
                    <a:pt x="9557" y="19107"/>
                  </a:lnTo>
                  <a:lnTo>
                    <a:pt x="5556" y="19107"/>
                  </a:lnTo>
                  <a:lnTo>
                    <a:pt x="5556" y="14537"/>
                  </a:lnTo>
                  <a:lnTo>
                    <a:pt x="5689" y="14404"/>
                  </a:lnTo>
                  <a:cubicBezTo>
                    <a:pt x="6068" y="14385"/>
                    <a:pt x="6429" y="14215"/>
                    <a:pt x="6694" y="13949"/>
                  </a:cubicBezTo>
                  <a:lnTo>
                    <a:pt x="7756" y="12887"/>
                  </a:lnTo>
                  <a:close/>
                  <a:moveTo>
                    <a:pt x="14336" y="12906"/>
                  </a:moveTo>
                  <a:lnTo>
                    <a:pt x="14336" y="19107"/>
                  </a:lnTo>
                  <a:lnTo>
                    <a:pt x="10335" y="19107"/>
                  </a:lnTo>
                  <a:lnTo>
                    <a:pt x="10335" y="12906"/>
                  </a:lnTo>
                  <a:close/>
                  <a:moveTo>
                    <a:pt x="19114" y="12906"/>
                  </a:moveTo>
                  <a:lnTo>
                    <a:pt x="19114" y="19107"/>
                  </a:lnTo>
                  <a:lnTo>
                    <a:pt x="15113" y="19107"/>
                  </a:lnTo>
                  <a:lnTo>
                    <a:pt x="15113" y="12906"/>
                  </a:lnTo>
                  <a:close/>
                  <a:moveTo>
                    <a:pt x="16345" y="0"/>
                  </a:moveTo>
                  <a:cubicBezTo>
                    <a:pt x="15418" y="0"/>
                    <a:pt x="14512" y="626"/>
                    <a:pt x="14184" y="1586"/>
                  </a:cubicBezTo>
                  <a:cubicBezTo>
                    <a:pt x="13862" y="2705"/>
                    <a:pt x="13160" y="3672"/>
                    <a:pt x="12174" y="4298"/>
                  </a:cubicBezTo>
                  <a:cubicBezTo>
                    <a:pt x="11887" y="4029"/>
                    <a:pt x="11567" y="3914"/>
                    <a:pt x="11259" y="3914"/>
                  </a:cubicBezTo>
                  <a:cubicBezTo>
                    <a:pt x="10265" y="3914"/>
                    <a:pt x="9397" y="5105"/>
                    <a:pt x="10164" y="6118"/>
                  </a:cubicBezTo>
                  <a:lnTo>
                    <a:pt x="4514" y="11769"/>
                  </a:lnTo>
                  <a:cubicBezTo>
                    <a:pt x="4400" y="11863"/>
                    <a:pt x="4305" y="11996"/>
                    <a:pt x="4229" y="12129"/>
                  </a:cubicBezTo>
                  <a:lnTo>
                    <a:pt x="399" y="12129"/>
                  </a:lnTo>
                  <a:cubicBezTo>
                    <a:pt x="171" y="12129"/>
                    <a:pt x="1" y="12300"/>
                    <a:pt x="1" y="12508"/>
                  </a:cubicBezTo>
                  <a:lnTo>
                    <a:pt x="1" y="19505"/>
                  </a:lnTo>
                  <a:cubicBezTo>
                    <a:pt x="1" y="19713"/>
                    <a:pt x="171" y="19884"/>
                    <a:pt x="399" y="19884"/>
                  </a:cubicBezTo>
                  <a:lnTo>
                    <a:pt x="399" y="19903"/>
                  </a:lnTo>
                  <a:lnTo>
                    <a:pt x="19493" y="19903"/>
                  </a:lnTo>
                  <a:cubicBezTo>
                    <a:pt x="19721" y="19884"/>
                    <a:pt x="19891" y="19713"/>
                    <a:pt x="19891" y="19505"/>
                  </a:cubicBezTo>
                  <a:lnTo>
                    <a:pt x="19891" y="12508"/>
                  </a:lnTo>
                  <a:cubicBezTo>
                    <a:pt x="19891" y="12300"/>
                    <a:pt x="19721" y="12129"/>
                    <a:pt x="19493" y="12129"/>
                  </a:cubicBezTo>
                  <a:lnTo>
                    <a:pt x="8533" y="12129"/>
                  </a:lnTo>
                  <a:lnTo>
                    <a:pt x="12364" y="8299"/>
                  </a:lnTo>
                  <a:cubicBezTo>
                    <a:pt x="12635" y="8504"/>
                    <a:pt x="12918" y="8592"/>
                    <a:pt x="13187" y="8592"/>
                  </a:cubicBezTo>
                  <a:cubicBezTo>
                    <a:pt x="14235" y="8592"/>
                    <a:pt x="15070" y="7254"/>
                    <a:pt x="14165" y="6289"/>
                  </a:cubicBezTo>
                  <a:cubicBezTo>
                    <a:pt x="14810" y="5322"/>
                    <a:pt x="15758" y="4601"/>
                    <a:pt x="16876" y="4298"/>
                  </a:cubicBezTo>
                  <a:cubicBezTo>
                    <a:pt x="18355" y="3786"/>
                    <a:pt x="19038" y="1871"/>
                    <a:pt x="17825" y="638"/>
                  </a:cubicBezTo>
                  <a:cubicBezTo>
                    <a:pt x="17389" y="196"/>
                    <a:pt x="16864" y="0"/>
                    <a:pt x="1634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19"/>
            <p:cNvSpPr/>
            <p:nvPr/>
          </p:nvSpPr>
          <p:spPr>
            <a:xfrm>
              <a:off x="4401488" y="3633625"/>
              <a:ext cx="19450" cy="77875"/>
            </a:xfrm>
            <a:custGeom>
              <a:avLst/>
              <a:gdLst/>
              <a:ahLst/>
              <a:cxnLst/>
              <a:rect l="l" t="t" r="r" b="b"/>
              <a:pathLst>
                <a:path w="778" h="3115" extrusionOk="0">
                  <a:moveTo>
                    <a:pt x="379" y="1"/>
                  </a:moveTo>
                  <a:cubicBezTo>
                    <a:pt x="171" y="1"/>
                    <a:pt x="0" y="190"/>
                    <a:pt x="0" y="399"/>
                  </a:cubicBezTo>
                  <a:lnTo>
                    <a:pt x="0" y="2731"/>
                  </a:lnTo>
                  <a:cubicBezTo>
                    <a:pt x="0" y="2987"/>
                    <a:pt x="194" y="3115"/>
                    <a:pt x="389" y="3115"/>
                  </a:cubicBezTo>
                  <a:cubicBezTo>
                    <a:pt x="583" y="3115"/>
                    <a:pt x="778" y="2987"/>
                    <a:pt x="778" y="2731"/>
                  </a:cubicBezTo>
                  <a:lnTo>
                    <a:pt x="778" y="418"/>
                  </a:lnTo>
                  <a:cubicBezTo>
                    <a:pt x="778" y="190"/>
                    <a:pt x="607" y="20"/>
                    <a:pt x="379" y="2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2" name="Google Shape;4642;p19"/>
          <p:cNvGrpSpPr/>
          <p:nvPr/>
        </p:nvGrpSpPr>
        <p:grpSpPr>
          <a:xfrm>
            <a:off x="7107262" y="2909516"/>
            <a:ext cx="299625" cy="365975"/>
            <a:chOff x="4668363" y="3341625"/>
            <a:chExt cx="299625" cy="365975"/>
          </a:xfrm>
        </p:grpSpPr>
        <p:sp>
          <p:nvSpPr>
            <p:cNvPr id="4643" name="Google Shape;4643;p19"/>
            <p:cNvSpPr/>
            <p:nvPr/>
          </p:nvSpPr>
          <p:spPr>
            <a:xfrm>
              <a:off x="4875038" y="3581475"/>
              <a:ext cx="85825" cy="119025"/>
            </a:xfrm>
            <a:custGeom>
              <a:avLst/>
              <a:gdLst/>
              <a:ahLst/>
              <a:cxnLst/>
              <a:rect l="l" t="t" r="r" b="b"/>
              <a:pathLst>
                <a:path w="3433" h="4761" extrusionOk="0">
                  <a:moveTo>
                    <a:pt x="854" y="1"/>
                  </a:moveTo>
                  <a:lnTo>
                    <a:pt x="1" y="1726"/>
                  </a:lnTo>
                  <a:lnTo>
                    <a:pt x="1726" y="4760"/>
                  </a:lnTo>
                  <a:lnTo>
                    <a:pt x="3433" y="1726"/>
                  </a:lnTo>
                  <a:lnTo>
                    <a:pt x="2579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19"/>
            <p:cNvSpPr/>
            <p:nvPr/>
          </p:nvSpPr>
          <p:spPr>
            <a:xfrm>
              <a:off x="4877888" y="3553050"/>
              <a:ext cx="80600" cy="28450"/>
            </a:xfrm>
            <a:custGeom>
              <a:avLst/>
              <a:gdLst/>
              <a:ahLst/>
              <a:cxnLst/>
              <a:rect l="l" t="t" r="r" b="b"/>
              <a:pathLst>
                <a:path w="3224" h="1138" extrusionOk="0">
                  <a:moveTo>
                    <a:pt x="759" y="0"/>
                  </a:moveTo>
                  <a:cubicBezTo>
                    <a:pt x="0" y="0"/>
                    <a:pt x="0" y="1138"/>
                    <a:pt x="759" y="1138"/>
                  </a:cubicBezTo>
                  <a:lnTo>
                    <a:pt x="2465" y="1138"/>
                  </a:lnTo>
                  <a:cubicBezTo>
                    <a:pt x="3224" y="1138"/>
                    <a:pt x="3224" y="0"/>
                    <a:pt x="2465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19"/>
            <p:cNvSpPr/>
            <p:nvPr/>
          </p:nvSpPr>
          <p:spPr>
            <a:xfrm>
              <a:off x="4896838" y="3349800"/>
              <a:ext cx="42700" cy="203275"/>
            </a:xfrm>
            <a:custGeom>
              <a:avLst/>
              <a:gdLst/>
              <a:ahLst/>
              <a:cxnLst/>
              <a:rect l="l" t="t" r="r" b="b"/>
              <a:pathLst>
                <a:path w="1708" h="8131" extrusionOk="0">
                  <a:moveTo>
                    <a:pt x="854" y="0"/>
                  </a:moveTo>
                  <a:cubicBezTo>
                    <a:pt x="442" y="0"/>
                    <a:pt x="29" y="271"/>
                    <a:pt x="1" y="811"/>
                  </a:cubicBezTo>
                  <a:lnTo>
                    <a:pt x="1" y="8130"/>
                  </a:lnTo>
                  <a:lnTo>
                    <a:pt x="1707" y="8130"/>
                  </a:lnTo>
                  <a:lnTo>
                    <a:pt x="1707" y="811"/>
                  </a:lnTo>
                  <a:cubicBezTo>
                    <a:pt x="1679" y="271"/>
                    <a:pt x="1267" y="0"/>
                    <a:pt x="854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19"/>
            <p:cNvSpPr/>
            <p:nvPr/>
          </p:nvSpPr>
          <p:spPr>
            <a:xfrm>
              <a:off x="4775013" y="3348725"/>
              <a:ext cx="71600" cy="351775"/>
            </a:xfrm>
            <a:custGeom>
              <a:avLst/>
              <a:gdLst/>
              <a:ahLst/>
              <a:cxnLst/>
              <a:rect l="l" t="t" r="r" b="b"/>
              <a:pathLst>
                <a:path w="2864" h="14071" extrusionOk="0">
                  <a:moveTo>
                    <a:pt x="1" y="1"/>
                  </a:moveTo>
                  <a:lnTo>
                    <a:pt x="1" y="14070"/>
                  </a:lnTo>
                  <a:lnTo>
                    <a:pt x="2864" y="14070"/>
                  </a:lnTo>
                  <a:lnTo>
                    <a:pt x="286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19"/>
            <p:cNvSpPr/>
            <p:nvPr/>
          </p:nvSpPr>
          <p:spPr>
            <a:xfrm>
              <a:off x="4675463" y="3632200"/>
              <a:ext cx="56925" cy="68300"/>
            </a:xfrm>
            <a:custGeom>
              <a:avLst/>
              <a:gdLst/>
              <a:ahLst/>
              <a:cxnLst/>
              <a:rect l="l" t="t" r="r" b="b"/>
              <a:pathLst>
                <a:path w="2277" h="2732" extrusionOk="0">
                  <a:moveTo>
                    <a:pt x="1" y="1"/>
                  </a:moveTo>
                  <a:lnTo>
                    <a:pt x="1" y="266"/>
                  </a:lnTo>
                  <a:lnTo>
                    <a:pt x="1139" y="2731"/>
                  </a:lnTo>
                  <a:lnTo>
                    <a:pt x="2276" y="266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19"/>
            <p:cNvSpPr/>
            <p:nvPr/>
          </p:nvSpPr>
          <p:spPr>
            <a:xfrm>
              <a:off x="4675463" y="3425050"/>
              <a:ext cx="56925" cy="207175"/>
            </a:xfrm>
            <a:custGeom>
              <a:avLst/>
              <a:gdLst/>
              <a:ahLst/>
              <a:cxnLst/>
              <a:rect l="l" t="t" r="r" b="b"/>
              <a:pathLst>
                <a:path w="2277" h="8287" extrusionOk="0">
                  <a:moveTo>
                    <a:pt x="1" y="1"/>
                  </a:moveTo>
                  <a:lnTo>
                    <a:pt x="1" y="8287"/>
                  </a:lnTo>
                  <a:lnTo>
                    <a:pt x="2276" y="8287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19"/>
            <p:cNvSpPr/>
            <p:nvPr/>
          </p:nvSpPr>
          <p:spPr>
            <a:xfrm>
              <a:off x="4675463" y="3396600"/>
              <a:ext cx="56925" cy="28475"/>
            </a:xfrm>
            <a:custGeom>
              <a:avLst/>
              <a:gdLst/>
              <a:ahLst/>
              <a:cxnLst/>
              <a:rect l="l" t="t" r="r" b="b"/>
              <a:pathLst>
                <a:path w="2277" h="1139" extrusionOk="0">
                  <a:moveTo>
                    <a:pt x="1" y="1"/>
                  </a:moveTo>
                  <a:lnTo>
                    <a:pt x="1" y="1139"/>
                  </a:lnTo>
                  <a:lnTo>
                    <a:pt x="2276" y="1139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19"/>
            <p:cNvSpPr/>
            <p:nvPr/>
          </p:nvSpPr>
          <p:spPr>
            <a:xfrm>
              <a:off x="4675463" y="3348725"/>
              <a:ext cx="56925" cy="47900"/>
            </a:xfrm>
            <a:custGeom>
              <a:avLst/>
              <a:gdLst/>
              <a:ahLst/>
              <a:cxnLst/>
              <a:rect l="l" t="t" r="r" b="b"/>
              <a:pathLst>
                <a:path w="2277" h="1916" extrusionOk="0">
                  <a:moveTo>
                    <a:pt x="570" y="1"/>
                  </a:moveTo>
                  <a:cubicBezTo>
                    <a:pt x="247" y="1"/>
                    <a:pt x="1" y="266"/>
                    <a:pt x="1" y="570"/>
                  </a:cubicBezTo>
                  <a:lnTo>
                    <a:pt x="1" y="1916"/>
                  </a:lnTo>
                  <a:lnTo>
                    <a:pt x="2276" y="1916"/>
                  </a:lnTo>
                  <a:lnTo>
                    <a:pt x="2276" y="570"/>
                  </a:lnTo>
                  <a:cubicBezTo>
                    <a:pt x="2276" y="266"/>
                    <a:pt x="2030" y="1"/>
                    <a:pt x="170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19"/>
            <p:cNvSpPr/>
            <p:nvPr/>
          </p:nvSpPr>
          <p:spPr>
            <a:xfrm>
              <a:off x="4908688" y="3603300"/>
              <a:ext cx="16625" cy="14100"/>
            </a:xfrm>
            <a:custGeom>
              <a:avLst/>
              <a:gdLst/>
              <a:ahLst/>
              <a:cxnLst/>
              <a:rect l="l" t="t" r="r" b="b"/>
              <a:pathLst>
                <a:path w="665" h="564" extrusionOk="0">
                  <a:moveTo>
                    <a:pt x="380" y="0"/>
                  </a:moveTo>
                  <a:cubicBezTo>
                    <a:pt x="115" y="0"/>
                    <a:pt x="1" y="303"/>
                    <a:pt x="172" y="474"/>
                  </a:cubicBezTo>
                  <a:cubicBezTo>
                    <a:pt x="234" y="536"/>
                    <a:pt x="309" y="564"/>
                    <a:pt x="381" y="564"/>
                  </a:cubicBezTo>
                  <a:cubicBezTo>
                    <a:pt x="528" y="564"/>
                    <a:pt x="665" y="450"/>
                    <a:pt x="665" y="284"/>
                  </a:cubicBezTo>
                  <a:cubicBezTo>
                    <a:pt x="665" y="114"/>
                    <a:pt x="532" y="0"/>
                    <a:pt x="3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19"/>
            <p:cNvSpPr/>
            <p:nvPr/>
          </p:nvSpPr>
          <p:spPr>
            <a:xfrm>
              <a:off x="4696338" y="3474950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284" y="0"/>
                  </a:moveTo>
                  <a:cubicBezTo>
                    <a:pt x="137" y="0"/>
                    <a:pt x="0" y="115"/>
                    <a:pt x="0" y="280"/>
                  </a:cubicBezTo>
                  <a:cubicBezTo>
                    <a:pt x="0" y="451"/>
                    <a:pt x="133" y="564"/>
                    <a:pt x="285" y="564"/>
                  </a:cubicBezTo>
                  <a:cubicBezTo>
                    <a:pt x="550" y="564"/>
                    <a:pt x="664" y="261"/>
                    <a:pt x="493" y="90"/>
                  </a:cubicBezTo>
                  <a:cubicBezTo>
                    <a:pt x="431" y="28"/>
                    <a:pt x="356" y="0"/>
                    <a:pt x="28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19"/>
            <p:cNvSpPr/>
            <p:nvPr/>
          </p:nvSpPr>
          <p:spPr>
            <a:xfrm>
              <a:off x="4696813" y="3503750"/>
              <a:ext cx="14225" cy="56200"/>
            </a:xfrm>
            <a:custGeom>
              <a:avLst/>
              <a:gdLst/>
              <a:ahLst/>
              <a:cxnLst/>
              <a:rect l="l" t="t" r="r" b="b"/>
              <a:pathLst>
                <a:path w="569" h="2248" extrusionOk="0">
                  <a:moveTo>
                    <a:pt x="285" y="0"/>
                  </a:moveTo>
                  <a:cubicBezTo>
                    <a:pt x="133" y="0"/>
                    <a:pt x="0" y="114"/>
                    <a:pt x="0" y="285"/>
                  </a:cubicBezTo>
                  <a:lnTo>
                    <a:pt x="0" y="1991"/>
                  </a:lnTo>
                  <a:cubicBezTo>
                    <a:pt x="10" y="2162"/>
                    <a:pt x="142" y="2247"/>
                    <a:pt x="277" y="2247"/>
                  </a:cubicBezTo>
                  <a:cubicBezTo>
                    <a:pt x="413" y="2247"/>
                    <a:pt x="550" y="2162"/>
                    <a:pt x="569" y="1991"/>
                  </a:cubicBezTo>
                  <a:lnTo>
                    <a:pt x="569" y="285"/>
                  </a:lnTo>
                  <a:cubicBezTo>
                    <a:pt x="569" y="114"/>
                    <a:pt x="436" y="0"/>
                    <a:pt x="28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19"/>
            <p:cNvSpPr/>
            <p:nvPr/>
          </p:nvSpPr>
          <p:spPr>
            <a:xfrm>
              <a:off x="4767913" y="3341625"/>
              <a:ext cx="85825" cy="365975"/>
            </a:xfrm>
            <a:custGeom>
              <a:avLst/>
              <a:gdLst/>
              <a:ahLst/>
              <a:cxnLst/>
              <a:rect l="l" t="t" r="r" b="b"/>
              <a:pathLst>
                <a:path w="3433" h="14639" extrusionOk="0">
                  <a:moveTo>
                    <a:pt x="2864" y="569"/>
                  </a:moveTo>
                  <a:lnTo>
                    <a:pt x="2864" y="1896"/>
                  </a:lnTo>
                  <a:lnTo>
                    <a:pt x="2010" y="1896"/>
                  </a:lnTo>
                  <a:cubicBezTo>
                    <a:pt x="1998" y="1895"/>
                    <a:pt x="1987" y="1895"/>
                    <a:pt x="1976" y="1895"/>
                  </a:cubicBezTo>
                  <a:cubicBezTo>
                    <a:pt x="1605" y="1895"/>
                    <a:pt x="1605" y="2467"/>
                    <a:pt x="1976" y="2467"/>
                  </a:cubicBezTo>
                  <a:cubicBezTo>
                    <a:pt x="1987" y="2467"/>
                    <a:pt x="1998" y="2466"/>
                    <a:pt x="2010" y="2465"/>
                  </a:cubicBezTo>
                  <a:lnTo>
                    <a:pt x="2864" y="2465"/>
                  </a:lnTo>
                  <a:lnTo>
                    <a:pt x="2864" y="3603"/>
                  </a:lnTo>
                  <a:lnTo>
                    <a:pt x="2010" y="3603"/>
                  </a:lnTo>
                  <a:cubicBezTo>
                    <a:pt x="1999" y="3602"/>
                    <a:pt x="1987" y="3601"/>
                    <a:pt x="1976" y="3601"/>
                  </a:cubicBezTo>
                  <a:cubicBezTo>
                    <a:pt x="1604" y="3601"/>
                    <a:pt x="1604" y="4192"/>
                    <a:pt x="1976" y="4192"/>
                  </a:cubicBezTo>
                  <a:cubicBezTo>
                    <a:pt x="1987" y="4192"/>
                    <a:pt x="1999" y="4192"/>
                    <a:pt x="2010" y="4191"/>
                  </a:cubicBezTo>
                  <a:lnTo>
                    <a:pt x="2864" y="4191"/>
                  </a:lnTo>
                  <a:lnTo>
                    <a:pt x="2864" y="5328"/>
                  </a:lnTo>
                  <a:lnTo>
                    <a:pt x="2010" y="5328"/>
                  </a:lnTo>
                  <a:cubicBezTo>
                    <a:pt x="1631" y="5328"/>
                    <a:pt x="1631" y="5897"/>
                    <a:pt x="2010" y="5897"/>
                  </a:cubicBezTo>
                  <a:lnTo>
                    <a:pt x="2864" y="5897"/>
                  </a:lnTo>
                  <a:lnTo>
                    <a:pt x="2864" y="7035"/>
                  </a:lnTo>
                  <a:lnTo>
                    <a:pt x="2010" y="7035"/>
                  </a:lnTo>
                  <a:cubicBezTo>
                    <a:pt x="1998" y="7034"/>
                    <a:pt x="1987" y="7033"/>
                    <a:pt x="1976" y="7033"/>
                  </a:cubicBezTo>
                  <a:cubicBezTo>
                    <a:pt x="1605" y="7033"/>
                    <a:pt x="1605" y="7605"/>
                    <a:pt x="1976" y="7605"/>
                  </a:cubicBezTo>
                  <a:cubicBezTo>
                    <a:pt x="1987" y="7605"/>
                    <a:pt x="1998" y="7605"/>
                    <a:pt x="2010" y="7604"/>
                  </a:cubicBezTo>
                  <a:lnTo>
                    <a:pt x="2864" y="7604"/>
                  </a:lnTo>
                  <a:lnTo>
                    <a:pt x="2864" y="8761"/>
                  </a:lnTo>
                  <a:lnTo>
                    <a:pt x="2010" y="8761"/>
                  </a:lnTo>
                  <a:cubicBezTo>
                    <a:pt x="1998" y="8759"/>
                    <a:pt x="1987" y="8759"/>
                    <a:pt x="1976" y="8759"/>
                  </a:cubicBezTo>
                  <a:cubicBezTo>
                    <a:pt x="1605" y="8759"/>
                    <a:pt x="1605" y="9331"/>
                    <a:pt x="1976" y="9331"/>
                  </a:cubicBezTo>
                  <a:cubicBezTo>
                    <a:pt x="1987" y="9331"/>
                    <a:pt x="1998" y="9330"/>
                    <a:pt x="2010" y="9329"/>
                  </a:cubicBezTo>
                  <a:lnTo>
                    <a:pt x="2864" y="9329"/>
                  </a:lnTo>
                  <a:lnTo>
                    <a:pt x="2864" y="10467"/>
                  </a:lnTo>
                  <a:lnTo>
                    <a:pt x="2010" y="10467"/>
                  </a:lnTo>
                  <a:cubicBezTo>
                    <a:pt x="1998" y="10466"/>
                    <a:pt x="1987" y="10465"/>
                    <a:pt x="1976" y="10465"/>
                  </a:cubicBezTo>
                  <a:cubicBezTo>
                    <a:pt x="1605" y="10465"/>
                    <a:pt x="1605" y="11037"/>
                    <a:pt x="1976" y="11037"/>
                  </a:cubicBezTo>
                  <a:cubicBezTo>
                    <a:pt x="1987" y="11037"/>
                    <a:pt x="1998" y="11037"/>
                    <a:pt x="2010" y="11036"/>
                  </a:cubicBezTo>
                  <a:lnTo>
                    <a:pt x="2864" y="11036"/>
                  </a:lnTo>
                  <a:lnTo>
                    <a:pt x="2864" y="12193"/>
                  </a:lnTo>
                  <a:lnTo>
                    <a:pt x="2010" y="12193"/>
                  </a:lnTo>
                  <a:cubicBezTo>
                    <a:pt x="1993" y="12190"/>
                    <a:pt x="1977" y="12189"/>
                    <a:pt x="1961" y="12189"/>
                  </a:cubicBezTo>
                  <a:cubicBezTo>
                    <a:pt x="1604" y="12189"/>
                    <a:pt x="1610" y="12763"/>
                    <a:pt x="1976" y="12763"/>
                  </a:cubicBezTo>
                  <a:cubicBezTo>
                    <a:pt x="1987" y="12763"/>
                    <a:pt x="1999" y="12762"/>
                    <a:pt x="2010" y="12761"/>
                  </a:cubicBezTo>
                  <a:lnTo>
                    <a:pt x="2864" y="12761"/>
                  </a:lnTo>
                  <a:lnTo>
                    <a:pt x="2864" y="14070"/>
                  </a:lnTo>
                  <a:lnTo>
                    <a:pt x="569" y="14070"/>
                  </a:lnTo>
                  <a:lnTo>
                    <a:pt x="569" y="569"/>
                  </a:lnTo>
                  <a:close/>
                  <a:moveTo>
                    <a:pt x="304" y="0"/>
                  </a:moveTo>
                  <a:cubicBezTo>
                    <a:pt x="133" y="0"/>
                    <a:pt x="0" y="133"/>
                    <a:pt x="0" y="285"/>
                  </a:cubicBezTo>
                  <a:lnTo>
                    <a:pt x="0" y="14354"/>
                  </a:lnTo>
                  <a:cubicBezTo>
                    <a:pt x="0" y="14506"/>
                    <a:pt x="133" y="14639"/>
                    <a:pt x="304" y="14639"/>
                  </a:cubicBezTo>
                  <a:lnTo>
                    <a:pt x="3148" y="14639"/>
                  </a:lnTo>
                  <a:cubicBezTo>
                    <a:pt x="3319" y="14639"/>
                    <a:pt x="3432" y="14506"/>
                    <a:pt x="3432" y="14354"/>
                  </a:cubicBezTo>
                  <a:lnTo>
                    <a:pt x="3432" y="285"/>
                  </a:lnTo>
                  <a:cubicBezTo>
                    <a:pt x="3432" y="133"/>
                    <a:pt x="3319" y="0"/>
                    <a:pt x="314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19"/>
            <p:cNvSpPr/>
            <p:nvPr/>
          </p:nvSpPr>
          <p:spPr>
            <a:xfrm>
              <a:off x="4867463" y="3341725"/>
              <a:ext cx="100525" cy="365650"/>
            </a:xfrm>
            <a:custGeom>
              <a:avLst/>
              <a:gdLst/>
              <a:ahLst/>
              <a:cxnLst/>
              <a:rect l="l" t="t" r="r" b="b"/>
              <a:pathLst>
                <a:path w="4021" h="14626" extrusionOk="0">
                  <a:moveTo>
                    <a:pt x="2029" y="565"/>
                  </a:moveTo>
                  <a:cubicBezTo>
                    <a:pt x="2352" y="565"/>
                    <a:pt x="2598" y="831"/>
                    <a:pt x="2598" y="1134"/>
                  </a:cubicBezTo>
                  <a:lnTo>
                    <a:pt x="2598" y="8169"/>
                  </a:lnTo>
                  <a:lnTo>
                    <a:pt x="1460" y="8169"/>
                  </a:lnTo>
                  <a:lnTo>
                    <a:pt x="1460" y="1134"/>
                  </a:lnTo>
                  <a:cubicBezTo>
                    <a:pt x="1460" y="831"/>
                    <a:pt x="1707" y="565"/>
                    <a:pt x="2029" y="565"/>
                  </a:cubicBezTo>
                  <a:close/>
                  <a:moveTo>
                    <a:pt x="2917" y="8736"/>
                  </a:moveTo>
                  <a:cubicBezTo>
                    <a:pt x="3288" y="8736"/>
                    <a:pt x="3288" y="9308"/>
                    <a:pt x="2917" y="9308"/>
                  </a:cubicBezTo>
                  <a:cubicBezTo>
                    <a:pt x="2906" y="9308"/>
                    <a:pt x="2894" y="9307"/>
                    <a:pt x="2882" y="9306"/>
                  </a:cubicBezTo>
                  <a:lnTo>
                    <a:pt x="1176" y="9306"/>
                  </a:lnTo>
                  <a:cubicBezTo>
                    <a:pt x="1164" y="9307"/>
                    <a:pt x="1152" y="9308"/>
                    <a:pt x="1141" y="9308"/>
                  </a:cubicBezTo>
                  <a:cubicBezTo>
                    <a:pt x="770" y="9308"/>
                    <a:pt x="770" y="8736"/>
                    <a:pt x="1141" y="8736"/>
                  </a:cubicBezTo>
                  <a:cubicBezTo>
                    <a:pt x="1152" y="8736"/>
                    <a:pt x="1164" y="8736"/>
                    <a:pt x="1176" y="8738"/>
                  </a:cubicBezTo>
                  <a:lnTo>
                    <a:pt x="2882" y="8738"/>
                  </a:lnTo>
                  <a:cubicBezTo>
                    <a:pt x="2894" y="8736"/>
                    <a:pt x="2906" y="8736"/>
                    <a:pt x="2917" y="8736"/>
                  </a:cubicBezTo>
                  <a:close/>
                  <a:moveTo>
                    <a:pt x="2712" y="9894"/>
                  </a:moveTo>
                  <a:lnTo>
                    <a:pt x="3413" y="11297"/>
                  </a:lnTo>
                  <a:lnTo>
                    <a:pt x="2314" y="13269"/>
                  </a:lnTo>
                  <a:lnTo>
                    <a:pt x="2314" y="11904"/>
                  </a:lnTo>
                  <a:cubicBezTo>
                    <a:pt x="2295" y="11724"/>
                    <a:pt x="2162" y="11634"/>
                    <a:pt x="2029" y="11634"/>
                  </a:cubicBezTo>
                  <a:cubicBezTo>
                    <a:pt x="1896" y="11634"/>
                    <a:pt x="1764" y="11724"/>
                    <a:pt x="1745" y="11904"/>
                  </a:cubicBezTo>
                  <a:lnTo>
                    <a:pt x="1745" y="13269"/>
                  </a:lnTo>
                  <a:lnTo>
                    <a:pt x="645" y="11316"/>
                  </a:lnTo>
                  <a:lnTo>
                    <a:pt x="1347" y="9894"/>
                  </a:lnTo>
                  <a:close/>
                  <a:moveTo>
                    <a:pt x="2043" y="0"/>
                  </a:moveTo>
                  <a:cubicBezTo>
                    <a:pt x="1455" y="0"/>
                    <a:pt x="891" y="454"/>
                    <a:pt x="891" y="1134"/>
                  </a:cubicBezTo>
                  <a:lnTo>
                    <a:pt x="891" y="8226"/>
                  </a:lnTo>
                  <a:cubicBezTo>
                    <a:pt x="190" y="8472"/>
                    <a:pt x="114" y="9420"/>
                    <a:pt x="759" y="9780"/>
                  </a:cubicBezTo>
                  <a:lnTo>
                    <a:pt x="57" y="11184"/>
                  </a:lnTo>
                  <a:cubicBezTo>
                    <a:pt x="0" y="11259"/>
                    <a:pt x="0" y="11373"/>
                    <a:pt x="57" y="11449"/>
                  </a:cubicBezTo>
                  <a:cubicBezTo>
                    <a:pt x="474" y="12189"/>
                    <a:pt x="1347" y="13724"/>
                    <a:pt x="1764" y="14483"/>
                  </a:cubicBezTo>
                  <a:cubicBezTo>
                    <a:pt x="1821" y="14578"/>
                    <a:pt x="1920" y="14625"/>
                    <a:pt x="2020" y="14625"/>
                  </a:cubicBezTo>
                  <a:cubicBezTo>
                    <a:pt x="2119" y="14625"/>
                    <a:pt x="2219" y="14578"/>
                    <a:pt x="2276" y="14483"/>
                  </a:cubicBezTo>
                  <a:lnTo>
                    <a:pt x="3982" y="11468"/>
                  </a:lnTo>
                  <a:cubicBezTo>
                    <a:pt x="4020" y="11373"/>
                    <a:pt x="4020" y="11278"/>
                    <a:pt x="3982" y="11184"/>
                  </a:cubicBezTo>
                  <a:lnTo>
                    <a:pt x="3262" y="9780"/>
                  </a:lnTo>
                  <a:cubicBezTo>
                    <a:pt x="3906" y="9420"/>
                    <a:pt x="3830" y="8472"/>
                    <a:pt x="3148" y="8226"/>
                  </a:cubicBezTo>
                  <a:lnTo>
                    <a:pt x="3148" y="1134"/>
                  </a:lnTo>
                  <a:cubicBezTo>
                    <a:pt x="3148" y="831"/>
                    <a:pt x="3015" y="546"/>
                    <a:pt x="2807" y="338"/>
                  </a:cubicBezTo>
                  <a:lnTo>
                    <a:pt x="2845" y="338"/>
                  </a:lnTo>
                  <a:cubicBezTo>
                    <a:pt x="2611" y="104"/>
                    <a:pt x="2324" y="0"/>
                    <a:pt x="204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19"/>
            <p:cNvSpPr/>
            <p:nvPr/>
          </p:nvSpPr>
          <p:spPr>
            <a:xfrm>
              <a:off x="4668363" y="3341625"/>
              <a:ext cx="71125" cy="365625"/>
            </a:xfrm>
            <a:custGeom>
              <a:avLst/>
              <a:gdLst/>
              <a:ahLst/>
              <a:cxnLst/>
              <a:rect l="l" t="t" r="r" b="b"/>
              <a:pathLst>
                <a:path w="2845" h="14625" extrusionOk="0">
                  <a:moveTo>
                    <a:pt x="1991" y="550"/>
                  </a:moveTo>
                  <a:cubicBezTo>
                    <a:pt x="2143" y="550"/>
                    <a:pt x="2276" y="683"/>
                    <a:pt x="2276" y="835"/>
                  </a:cubicBezTo>
                  <a:lnTo>
                    <a:pt x="2276" y="1896"/>
                  </a:lnTo>
                  <a:lnTo>
                    <a:pt x="550" y="1896"/>
                  </a:lnTo>
                  <a:lnTo>
                    <a:pt x="550" y="835"/>
                  </a:lnTo>
                  <a:cubicBezTo>
                    <a:pt x="550" y="683"/>
                    <a:pt x="683" y="550"/>
                    <a:pt x="835" y="550"/>
                  </a:cubicBezTo>
                  <a:close/>
                  <a:moveTo>
                    <a:pt x="2276" y="2465"/>
                  </a:moveTo>
                  <a:lnTo>
                    <a:pt x="2276" y="3034"/>
                  </a:lnTo>
                  <a:lnTo>
                    <a:pt x="550" y="3034"/>
                  </a:lnTo>
                  <a:lnTo>
                    <a:pt x="550" y="2465"/>
                  </a:lnTo>
                  <a:close/>
                  <a:moveTo>
                    <a:pt x="2276" y="3622"/>
                  </a:moveTo>
                  <a:lnTo>
                    <a:pt x="2276" y="11339"/>
                  </a:lnTo>
                  <a:lnTo>
                    <a:pt x="550" y="11339"/>
                  </a:lnTo>
                  <a:lnTo>
                    <a:pt x="550" y="3622"/>
                  </a:lnTo>
                  <a:close/>
                  <a:moveTo>
                    <a:pt x="2238" y="11908"/>
                  </a:moveTo>
                  <a:lnTo>
                    <a:pt x="1423" y="13653"/>
                  </a:lnTo>
                  <a:lnTo>
                    <a:pt x="607" y="11908"/>
                  </a:lnTo>
                  <a:close/>
                  <a:moveTo>
                    <a:pt x="854" y="0"/>
                  </a:moveTo>
                  <a:cubicBezTo>
                    <a:pt x="380" y="0"/>
                    <a:pt x="0" y="380"/>
                    <a:pt x="0" y="854"/>
                  </a:cubicBezTo>
                  <a:lnTo>
                    <a:pt x="0" y="11889"/>
                  </a:lnTo>
                  <a:cubicBezTo>
                    <a:pt x="0" y="11927"/>
                    <a:pt x="0" y="11965"/>
                    <a:pt x="19" y="12003"/>
                  </a:cubicBezTo>
                  <a:lnTo>
                    <a:pt x="1157" y="14468"/>
                  </a:lnTo>
                  <a:cubicBezTo>
                    <a:pt x="1204" y="14572"/>
                    <a:pt x="1309" y="14624"/>
                    <a:pt x="1413" y="14624"/>
                  </a:cubicBezTo>
                  <a:cubicBezTo>
                    <a:pt x="1517" y="14624"/>
                    <a:pt x="1622" y="14572"/>
                    <a:pt x="1669" y="14468"/>
                  </a:cubicBezTo>
                  <a:lnTo>
                    <a:pt x="2826" y="12003"/>
                  </a:lnTo>
                  <a:cubicBezTo>
                    <a:pt x="2826" y="11965"/>
                    <a:pt x="2845" y="11927"/>
                    <a:pt x="2845" y="11889"/>
                  </a:cubicBezTo>
                  <a:lnTo>
                    <a:pt x="2845" y="854"/>
                  </a:lnTo>
                  <a:cubicBezTo>
                    <a:pt x="2845" y="380"/>
                    <a:pt x="2465" y="0"/>
                    <a:pt x="199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7" name="Google Shape;4657;p19"/>
          <p:cNvSpPr txBox="1"/>
          <p:nvPr/>
        </p:nvSpPr>
        <p:spPr>
          <a:xfrm>
            <a:off x="715125" y="1800479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58" name="Google Shape;4658;p19"/>
          <p:cNvSpPr txBox="1"/>
          <p:nvPr/>
        </p:nvSpPr>
        <p:spPr>
          <a:xfrm>
            <a:off x="715125" y="1484992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59" name="Google Shape;4659;p19"/>
          <p:cNvSpPr txBox="1">
            <a:spLocks noGrp="1"/>
          </p:cNvSpPr>
          <p:nvPr>
            <p:ph type="title" idx="4294967295"/>
          </p:nvPr>
        </p:nvSpPr>
        <p:spPr>
          <a:xfrm flipH="1">
            <a:off x="715125" y="3777090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660" name="Google Shape;4660;p19"/>
          <p:cNvSpPr txBox="1"/>
          <p:nvPr/>
        </p:nvSpPr>
        <p:spPr>
          <a:xfrm>
            <a:off x="3400200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1" name="Google Shape;4661;p19"/>
          <p:cNvSpPr txBox="1"/>
          <p:nvPr/>
        </p:nvSpPr>
        <p:spPr>
          <a:xfrm>
            <a:off x="3400200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2" name="Google Shape;4662;p19"/>
          <p:cNvSpPr txBox="1"/>
          <p:nvPr/>
        </p:nvSpPr>
        <p:spPr>
          <a:xfrm>
            <a:off x="6085275" y="1800479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3" name="Google Shape;4663;p19"/>
          <p:cNvSpPr txBox="1"/>
          <p:nvPr/>
        </p:nvSpPr>
        <p:spPr>
          <a:xfrm>
            <a:off x="6085275" y="1484992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4" name="Google Shape;4664;p19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146517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665" name="Google Shape;4665;p19"/>
          <p:cNvSpPr txBox="1">
            <a:spLocks noGrp="1"/>
          </p:cNvSpPr>
          <p:nvPr>
            <p:ph type="title" idx="4294967295"/>
          </p:nvPr>
        </p:nvSpPr>
        <p:spPr>
          <a:xfrm flipH="1">
            <a:off x="6085275" y="3777090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25%</a:t>
            </a:r>
            <a:endParaRPr/>
          </a:p>
        </p:txBody>
      </p:sp>
      <p:grpSp>
        <p:nvGrpSpPr>
          <p:cNvPr id="4666" name="Google Shape;4666;p19"/>
          <p:cNvGrpSpPr/>
          <p:nvPr/>
        </p:nvGrpSpPr>
        <p:grpSpPr>
          <a:xfrm>
            <a:off x="1276424" y="2481703"/>
            <a:ext cx="1221000" cy="1221600"/>
            <a:chOff x="1100062" y="3221099"/>
            <a:chExt cx="1221000" cy="1221600"/>
          </a:xfrm>
        </p:grpSpPr>
        <p:sp>
          <p:nvSpPr>
            <p:cNvPr id="4667" name="Google Shape;4667;p19"/>
            <p:cNvSpPr/>
            <p:nvPr/>
          </p:nvSpPr>
          <p:spPr>
            <a:xfrm rot="10800000">
              <a:off x="1182387" y="3303750"/>
              <a:ext cx="1056600" cy="1056600"/>
            </a:xfrm>
            <a:prstGeom prst="ellipse">
              <a:avLst/>
            </a:pr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19"/>
            <p:cNvSpPr/>
            <p:nvPr/>
          </p:nvSpPr>
          <p:spPr>
            <a:xfrm rot="5400000">
              <a:off x="1099762" y="3221399"/>
              <a:ext cx="1221600" cy="1221000"/>
            </a:xfrm>
            <a:prstGeom prst="blockArc">
              <a:avLst>
                <a:gd name="adj1" fmla="val 10800000"/>
                <a:gd name="adj2" fmla="val 21702"/>
                <a:gd name="adj3" fmla="val 14177"/>
              </a:avLst>
            </a:pr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9" name="Google Shape;4669;p19"/>
          <p:cNvGrpSpPr/>
          <p:nvPr/>
        </p:nvGrpSpPr>
        <p:grpSpPr>
          <a:xfrm>
            <a:off x="3961499" y="2056253"/>
            <a:ext cx="1221000" cy="1221600"/>
            <a:chOff x="1100062" y="3221099"/>
            <a:chExt cx="1221000" cy="1221600"/>
          </a:xfrm>
        </p:grpSpPr>
        <p:sp>
          <p:nvSpPr>
            <p:cNvPr id="4670" name="Google Shape;4670;p19"/>
            <p:cNvSpPr/>
            <p:nvPr/>
          </p:nvSpPr>
          <p:spPr>
            <a:xfrm rot="10800000">
              <a:off x="1182387" y="3303750"/>
              <a:ext cx="1056600" cy="1056600"/>
            </a:xfrm>
            <a:prstGeom prst="ellipse">
              <a:avLst/>
            </a:pr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19"/>
            <p:cNvSpPr/>
            <p:nvPr/>
          </p:nvSpPr>
          <p:spPr>
            <a:xfrm rot="5400000">
              <a:off x="1099762" y="3221399"/>
              <a:ext cx="1221600" cy="1221000"/>
            </a:xfrm>
            <a:prstGeom prst="blockArc">
              <a:avLst>
                <a:gd name="adj1" fmla="val 10800000"/>
                <a:gd name="adj2" fmla="val 5352941"/>
                <a:gd name="adj3" fmla="val 13540"/>
              </a:avLst>
            </a:pr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2" name="Google Shape;4672;p19"/>
          <p:cNvGrpSpPr/>
          <p:nvPr/>
        </p:nvGrpSpPr>
        <p:grpSpPr>
          <a:xfrm>
            <a:off x="6646574" y="2481703"/>
            <a:ext cx="1221000" cy="1221600"/>
            <a:chOff x="1100062" y="3221099"/>
            <a:chExt cx="1221000" cy="1221600"/>
          </a:xfrm>
        </p:grpSpPr>
        <p:sp>
          <p:nvSpPr>
            <p:cNvPr id="4673" name="Google Shape;4673;p19"/>
            <p:cNvSpPr/>
            <p:nvPr/>
          </p:nvSpPr>
          <p:spPr>
            <a:xfrm rot="10800000">
              <a:off x="1182387" y="3303750"/>
              <a:ext cx="1056600" cy="1056600"/>
            </a:xfrm>
            <a:prstGeom prst="ellipse">
              <a:avLst/>
            </a:pr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19"/>
            <p:cNvSpPr/>
            <p:nvPr/>
          </p:nvSpPr>
          <p:spPr>
            <a:xfrm rot="5400000">
              <a:off x="1099762" y="3221399"/>
              <a:ext cx="1221600" cy="1221000"/>
            </a:xfrm>
            <a:prstGeom prst="blockArc">
              <a:avLst>
                <a:gd name="adj1" fmla="val 10800000"/>
                <a:gd name="adj2" fmla="val 16123050"/>
                <a:gd name="adj3" fmla="val 14161"/>
              </a:avLst>
            </a:pr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" name="Google Shape;4679;p2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680" name="Google Shape;4680;p20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1" name="Google Shape;4681;p2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2" name="Google Shape;4682;p2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3" name="Google Shape;4683;p20"/>
          <p:cNvSpPr txBox="1"/>
          <p:nvPr/>
        </p:nvSpPr>
        <p:spPr>
          <a:xfrm>
            <a:off x="720725" y="3406706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mostly of hydrogen and helium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4" name="Google Shape;4684;p20"/>
          <p:cNvSpPr txBox="1"/>
          <p:nvPr/>
        </p:nvSpPr>
        <p:spPr>
          <a:xfrm>
            <a:off x="720725" y="3113756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5" name="Google Shape;4685;p20"/>
          <p:cNvSpPr txBox="1"/>
          <p:nvPr/>
        </p:nvSpPr>
        <p:spPr>
          <a:xfrm>
            <a:off x="3400200" y="3406706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6" name="Google Shape;4686;p20"/>
          <p:cNvSpPr txBox="1"/>
          <p:nvPr/>
        </p:nvSpPr>
        <p:spPr>
          <a:xfrm>
            <a:off x="3400200" y="3113756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7" name="Google Shape;4687;p20"/>
          <p:cNvSpPr txBox="1"/>
          <p:nvPr/>
        </p:nvSpPr>
        <p:spPr>
          <a:xfrm>
            <a:off x="6079675" y="3406706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8" name="Google Shape;4688;p20"/>
          <p:cNvSpPr txBox="1"/>
          <p:nvPr/>
        </p:nvSpPr>
        <p:spPr>
          <a:xfrm>
            <a:off x="6079675" y="3113756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9" name="Google Shape;4689;p20"/>
          <p:cNvSpPr txBox="1">
            <a:spLocks noGrp="1"/>
          </p:cNvSpPr>
          <p:nvPr>
            <p:ph type="title" idx="4294967295"/>
          </p:nvPr>
        </p:nvSpPr>
        <p:spPr>
          <a:xfrm flipH="1">
            <a:off x="720725" y="148578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4690" name="Google Shape;4690;p20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148578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4691" name="Google Shape;4691;p20"/>
          <p:cNvSpPr txBox="1">
            <a:spLocks noGrp="1"/>
          </p:cNvSpPr>
          <p:nvPr>
            <p:ph type="title" idx="4294967295"/>
          </p:nvPr>
        </p:nvSpPr>
        <p:spPr>
          <a:xfrm flipH="1">
            <a:off x="6079675" y="1492393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50%</a:t>
            </a:r>
            <a:endParaRPr/>
          </a:p>
        </p:txBody>
      </p:sp>
      <p:cxnSp>
        <p:nvCxnSpPr>
          <p:cNvPr id="4692" name="Google Shape;4692;p20"/>
          <p:cNvCxnSpPr>
            <a:stCxn id="4693" idx="1"/>
          </p:cNvCxnSpPr>
          <p:nvPr/>
        </p:nvCxnSpPr>
        <p:spPr>
          <a:xfrm rot="10800000">
            <a:off x="1892525" y="2025052"/>
            <a:ext cx="0" cy="1021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93" name="Google Shape;4693;p20"/>
          <p:cNvSpPr/>
          <p:nvPr/>
        </p:nvSpPr>
        <p:spPr>
          <a:xfrm rot="-5400000">
            <a:off x="1751825" y="2838802"/>
            <a:ext cx="2814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4" name="Google Shape;4694;p20"/>
          <p:cNvCxnSpPr>
            <a:stCxn id="4695" idx="1"/>
          </p:cNvCxnSpPr>
          <p:nvPr/>
        </p:nvCxnSpPr>
        <p:spPr>
          <a:xfrm rot="10800000">
            <a:off x="4572000" y="2025056"/>
            <a:ext cx="0" cy="1021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95" name="Google Shape;4695;p20"/>
          <p:cNvSpPr/>
          <p:nvPr/>
        </p:nvSpPr>
        <p:spPr>
          <a:xfrm rot="-5400000">
            <a:off x="4203000" y="2610506"/>
            <a:ext cx="7380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6" name="Google Shape;4696;p20"/>
          <p:cNvCxnSpPr>
            <a:stCxn id="4697" idx="1"/>
          </p:cNvCxnSpPr>
          <p:nvPr/>
        </p:nvCxnSpPr>
        <p:spPr>
          <a:xfrm rot="10800000">
            <a:off x="7251475" y="2025056"/>
            <a:ext cx="0" cy="1021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97" name="Google Shape;4697;p20"/>
          <p:cNvSpPr/>
          <p:nvPr/>
        </p:nvSpPr>
        <p:spPr>
          <a:xfrm rot="-5400000">
            <a:off x="6994225" y="2722256"/>
            <a:ext cx="5145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p21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703" name="Google Shape;4703;p21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4" name="Google Shape;4704;p21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5" name="Google Shape;4705;p21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706" name="Google Shape;4706;p21"/>
          <p:cNvGrpSpPr/>
          <p:nvPr/>
        </p:nvGrpSpPr>
        <p:grpSpPr>
          <a:xfrm>
            <a:off x="4384775" y="1512868"/>
            <a:ext cx="374449" cy="365747"/>
            <a:chOff x="6321338" y="1356125"/>
            <a:chExt cx="389200" cy="387075"/>
          </a:xfrm>
        </p:grpSpPr>
        <p:sp>
          <p:nvSpPr>
            <p:cNvPr id="4707" name="Google Shape;4707;p21"/>
            <p:cNvSpPr/>
            <p:nvPr/>
          </p:nvSpPr>
          <p:spPr>
            <a:xfrm>
              <a:off x="6359263" y="1484825"/>
              <a:ext cx="343225" cy="201000"/>
            </a:xfrm>
            <a:custGeom>
              <a:avLst/>
              <a:gdLst/>
              <a:ahLst/>
              <a:cxnLst/>
              <a:rect l="l" t="t" r="r" b="b"/>
              <a:pathLst>
                <a:path w="13729" h="8040" extrusionOk="0">
                  <a:moveTo>
                    <a:pt x="12117" y="1821"/>
                  </a:moveTo>
                  <a:cubicBezTo>
                    <a:pt x="12306" y="1821"/>
                    <a:pt x="12458" y="1991"/>
                    <a:pt x="12439" y="2181"/>
                  </a:cubicBezTo>
                  <a:cubicBezTo>
                    <a:pt x="12268" y="3868"/>
                    <a:pt x="11434" y="5366"/>
                    <a:pt x="9746" y="5594"/>
                  </a:cubicBezTo>
                  <a:lnTo>
                    <a:pt x="9708" y="5575"/>
                  </a:lnTo>
                  <a:cubicBezTo>
                    <a:pt x="10182" y="4380"/>
                    <a:pt x="10467" y="3110"/>
                    <a:pt x="10562" y="1821"/>
                  </a:cubicBezTo>
                  <a:close/>
                  <a:moveTo>
                    <a:pt x="0" y="0"/>
                  </a:moveTo>
                  <a:cubicBezTo>
                    <a:pt x="0" y="436"/>
                    <a:pt x="0" y="835"/>
                    <a:pt x="19" y="1214"/>
                  </a:cubicBezTo>
                  <a:cubicBezTo>
                    <a:pt x="304" y="6277"/>
                    <a:pt x="2332" y="7793"/>
                    <a:pt x="2408" y="8040"/>
                  </a:cubicBezTo>
                  <a:lnTo>
                    <a:pt x="8210" y="8040"/>
                  </a:lnTo>
                  <a:cubicBezTo>
                    <a:pt x="8533" y="7642"/>
                    <a:pt x="8836" y="7244"/>
                    <a:pt x="9102" y="6807"/>
                  </a:cubicBezTo>
                  <a:lnTo>
                    <a:pt x="9140" y="6826"/>
                  </a:lnTo>
                  <a:cubicBezTo>
                    <a:pt x="9185" y="6828"/>
                    <a:pt x="9230" y="6828"/>
                    <a:pt x="9275" y="6828"/>
                  </a:cubicBezTo>
                  <a:cubicBezTo>
                    <a:pt x="11777" y="6828"/>
                    <a:pt x="13391" y="4772"/>
                    <a:pt x="13633" y="2295"/>
                  </a:cubicBezTo>
                  <a:cubicBezTo>
                    <a:pt x="13728" y="1403"/>
                    <a:pt x="13027" y="607"/>
                    <a:pt x="12117" y="607"/>
                  </a:cubicBezTo>
                  <a:lnTo>
                    <a:pt x="10619" y="607"/>
                  </a:lnTo>
                  <a:lnTo>
                    <a:pt x="1061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21"/>
            <p:cNvSpPr/>
            <p:nvPr/>
          </p:nvSpPr>
          <p:spPr>
            <a:xfrm>
              <a:off x="6328913" y="1685800"/>
              <a:ext cx="326175" cy="49800"/>
            </a:xfrm>
            <a:custGeom>
              <a:avLst/>
              <a:gdLst/>
              <a:ahLst/>
              <a:cxnLst/>
              <a:rect l="l" t="t" r="r" b="b"/>
              <a:pathLst>
                <a:path w="13047" h="1992" extrusionOk="0">
                  <a:moveTo>
                    <a:pt x="1" y="1"/>
                  </a:moveTo>
                  <a:cubicBezTo>
                    <a:pt x="304" y="1"/>
                    <a:pt x="588" y="210"/>
                    <a:pt x="664" y="513"/>
                  </a:cubicBezTo>
                  <a:cubicBezTo>
                    <a:pt x="892" y="1271"/>
                    <a:pt x="1593" y="1992"/>
                    <a:pt x="2409" y="1992"/>
                  </a:cubicBezTo>
                  <a:lnTo>
                    <a:pt x="10638" y="1992"/>
                  </a:lnTo>
                  <a:cubicBezTo>
                    <a:pt x="11453" y="1992"/>
                    <a:pt x="12155" y="1271"/>
                    <a:pt x="12364" y="513"/>
                  </a:cubicBezTo>
                  <a:cubicBezTo>
                    <a:pt x="12458" y="210"/>
                    <a:pt x="12724" y="1"/>
                    <a:pt x="13046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21"/>
            <p:cNvSpPr/>
            <p:nvPr/>
          </p:nvSpPr>
          <p:spPr>
            <a:xfrm>
              <a:off x="6503838" y="1557350"/>
              <a:ext cx="60700" cy="83450"/>
            </a:xfrm>
            <a:custGeom>
              <a:avLst/>
              <a:gdLst/>
              <a:ahLst/>
              <a:cxnLst/>
              <a:rect l="l" t="t" r="r" b="b"/>
              <a:pathLst>
                <a:path w="2428" h="3338" extrusionOk="0">
                  <a:moveTo>
                    <a:pt x="1214" y="0"/>
                  </a:moveTo>
                  <a:lnTo>
                    <a:pt x="0" y="1517"/>
                  </a:lnTo>
                  <a:lnTo>
                    <a:pt x="0" y="3338"/>
                  </a:lnTo>
                  <a:lnTo>
                    <a:pt x="2427" y="3338"/>
                  </a:lnTo>
                  <a:lnTo>
                    <a:pt x="2427" y="151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21"/>
            <p:cNvSpPr/>
            <p:nvPr/>
          </p:nvSpPr>
          <p:spPr>
            <a:xfrm>
              <a:off x="6386738" y="1557475"/>
              <a:ext cx="17575" cy="15075"/>
            </a:xfrm>
            <a:custGeom>
              <a:avLst/>
              <a:gdLst/>
              <a:ahLst/>
              <a:cxnLst/>
              <a:rect l="l" t="t" r="r" b="b"/>
              <a:pathLst>
                <a:path w="703" h="603" extrusionOk="0">
                  <a:moveTo>
                    <a:pt x="402" y="1"/>
                  </a:moveTo>
                  <a:cubicBezTo>
                    <a:pt x="328" y="1"/>
                    <a:pt x="252" y="29"/>
                    <a:pt x="191" y="90"/>
                  </a:cubicBezTo>
                  <a:cubicBezTo>
                    <a:pt x="1" y="280"/>
                    <a:pt x="134" y="602"/>
                    <a:pt x="399" y="602"/>
                  </a:cubicBezTo>
                  <a:cubicBezTo>
                    <a:pt x="570" y="602"/>
                    <a:pt x="702" y="469"/>
                    <a:pt x="702" y="299"/>
                  </a:cubicBezTo>
                  <a:cubicBezTo>
                    <a:pt x="702" y="120"/>
                    <a:pt x="556" y="1"/>
                    <a:pt x="40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21"/>
            <p:cNvSpPr/>
            <p:nvPr/>
          </p:nvSpPr>
          <p:spPr>
            <a:xfrm>
              <a:off x="6393563" y="1587100"/>
              <a:ext cx="37300" cy="61050"/>
            </a:xfrm>
            <a:custGeom>
              <a:avLst/>
              <a:gdLst/>
              <a:ahLst/>
              <a:cxnLst/>
              <a:rect l="l" t="t" r="r" b="b"/>
              <a:pathLst>
                <a:path w="1492" h="2442" extrusionOk="0">
                  <a:moveTo>
                    <a:pt x="375" y="0"/>
                  </a:moveTo>
                  <a:cubicBezTo>
                    <a:pt x="190" y="0"/>
                    <a:pt x="0" y="154"/>
                    <a:pt x="69" y="384"/>
                  </a:cubicBezTo>
                  <a:cubicBezTo>
                    <a:pt x="259" y="1067"/>
                    <a:pt x="524" y="1711"/>
                    <a:pt x="885" y="2299"/>
                  </a:cubicBezTo>
                  <a:cubicBezTo>
                    <a:pt x="947" y="2387"/>
                    <a:pt x="1050" y="2441"/>
                    <a:pt x="1152" y="2441"/>
                  </a:cubicBezTo>
                  <a:cubicBezTo>
                    <a:pt x="1204" y="2441"/>
                    <a:pt x="1256" y="2426"/>
                    <a:pt x="1302" y="2394"/>
                  </a:cubicBezTo>
                  <a:lnTo>
                    <a:pt x="1321" y="2394"/>
                  </a:lnTo>
                  <a:cubicBezTo>
                    <a:pt x="1453" y="2299"/>
                    <a:pt x="1491" y="2110"/>
                    <a:pt x="1397" y="1977"/>
                  </a:cubicBezTo>
                  <a:cubicBezTo>
                    <a:pt x="1074" y="1427"/>
                    <a:pt x="828" y="839"/>
                    <a:pt x="657" y="214"/>
                  </a:cubicBezTo>
                  <a:cubicBezTo>
                    <a:pt x="612" y="65"/>
                    <a:pt x="495" y="0"/>
                    <a:pt x="3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21"/>
            <p:cNvSpPr/>
            <p:nvPr/>
          </p:nvSpPr>
          <p:spPr>
            <a:xfrm>
              <a:off x="6482988" y="1356125"/>
              <a:ext cx="33200" cy="91225"/>
            </a:xfrm>
            <a:custGeom>
              <a:avLst/>
              <a:gdLst/>
              <a:ahLst/>
              <a:cxnLst/>
              <a:rect l="l" t="t" r="r" b="b"/>
              <a:pathLst>
                <a:path w="1328" h="3649" extrusionOk="0">
                  <a:moveTo>
                    <a:pt x="662" y="1"/>
                  </a:moveTo>
                  <a:cubicBezTo>
                    <a:pt x="442" y="1"/>
                    <a:pt x="237" y="267"/>
                    <a:pt x="417" y="503"/>
                  </a:cubicBezTo>
                  <a:cubicBezTo>
                    <a:pt x="664" y="844"/>
                    <a:pt x="664" y="1299"/>
                    <a:pt x="417" y="1640"/>
                  </a:cubicBezTo>
                  <a:cubicBezTo>
                    <a:pt x="0" y="2190"/>
                    <a:pt x="0" y="2968"/>
                    <a:pt x="417" y="3537"/>
                  </a:cubicBezTo>
                  <a:cubicBezTo>
                    <a:pt x="486" y="3615"/>
                    <a:pt x="569" y="3648"/>
                    <a:pt x="650" y="3648"/>
                  </a:cubicBezTo>
                  <a:cubicBezTo>
                    <a:pt x="879" y="3648"/>
                    <a:pt x="1088" y="3382"/>
                    <a:pt x="891" y="3157"/>
                  </a:cubicBezTo>
                  <a:cubicBezTo>
                    <a:pt x="645" y="2816"/>
                    <a:pt x="645" y="2361"/>
                    <a:pt x="891" y="2020"/>
                  </a:cubicBezTo>
                  <a:cubicBezTo>
                    <a:pt x="1327" y="1451"/>
                    <a:pt x="1327" y="692"/>
                    <a:pt x="891" y="123"/>
                  </a:cubicBezTo>
                  <a:cubicBezTo>
                    <a:pt x="825" y="37"/>
                    <a:pt x="742" y="1"/>
                    <a:pt x="66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21"/>
            <p:cNvSpPr/>
            <p:nvPr/>
          </p:nvSpPr>
          <p:spPr>
            <a:xfrm>
              <a:off x="6528013" y="1356125"/>
              <a:ext cx="33675" cy="91225"/>
            </a:xfrm>
            <a:custGeom>
              <a:avLst/>
              <a:gdLst/>
              <a:ahLst/>
              <a:cxnLst/>
              <a:rect l="l" t="t" r="r" b="b"/>
              <a:pathLst>
                <a:path w="1347" h="3649" extrusionOk="0">
                  <a:moveTo>
                    <a:pt x="681" y="1"/>
                  </a:moveTo>
                  <a:cubicBezTo>
                    <a:pt x="461" y="1"/>
                    <a:pt x="256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0" y="2190"/>
                    <a:pt x="0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47" y="1470"/>
                    <a:pt x="1347" y="673"/>
                    <a:pt x="911" y="123"/>
                  </a:cubicBezTo>
                  <a:cubicBezTo>
                    <a:pt x="844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21"/>
            <p:cNvSpPr/>
            <p:nvPr/>
          </p:nvSpPr>
          <p:spPr>
            <a:xfrm>
              <a:off x="6437463" y="1356125"/>
              <a:ext cx="33225" cy="91225"/>
            </a:xfrm>
            <a:custGeom>
              <a:avLst/>
              <a:gdLst/>
              <a:ahLst/>
              <a:cxnLst/>
              <a:rect l="l" t="t" r="r" b="b"/>
              <a:pathLst>
                <a:path w="1329" h="3649" extrusionOk="0">
                  <a:moveTo>
                    <a:pt x="681" y="1"/>
                  </a:moveTo>
                  <a:cubicBezTo>
                    <a:pt x="462" y="1"/>
                    <a:pt x="257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1" y="2190"/>
                    <a:pt x="1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28" y="1470"/>
                    <a:pt x="1328" y="673"/>
                    <a:pt x="911" y="123"/>
                  </a:cubicBezTo>
                  <a:cubicBezTo>
                    <a:pt x="845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21"/>
            <p:cNvSpPr/>
            <p:nvPr/>
          </p:nvSpPr>
          <p:spPr>
            <a:xfrm>
              <a:off x="6321338" y="1477225"/>
              <a:ext cx="389200" cy="265975"/>
            </a:xfrm>
            <a:custGeom>
              <a:avLst/>
              <a:gdLst/>
              <a:ahLst/>
              <a:cxnLst/>
              <a:rect l="l" t="t" r="r" b="b"/>
              <a:pathLst>
                <a:path w="15568" h="10639" extrusionOk="0">
                  <a:moveTo>
                    <a:pt x="8211" y="608"/>
                  </a:moveTo>
                  <a:lnTo>
                    <a:pt x="8211" y="1214"/>
                  </a:lnTo>
                  <a:lnTo>
                    <a:pt x="1821" y="1214"/>
                  </a:lnTo>
                  <a:cubicBezTo>
                    <a:pt x="1821" y="1025"/>
                    <a:pt x="1821" y="816"/>
                    <a:pt x="1821" y="608"/>
                  </a:cubicBezTo>
                  <a:close/>
                  <a:moveTo>
                    <a:pt x="11832" y="608"/>
                  </a:moveTo>
                  <a:lnTo>
                    <a:pt x="11832" y="911"/>
                  </a:lnTo>
                  <a:lnTo>
                    <a:pt x="11832" y="1214"/>
                  </a:lnTo>
                  <a:lnTo>
                    <a:pt x="8817" y="1214"/>
                  </a:lnTo>
                  <a:lnTo>
                    <a:pt x="8817" y="608"/>
                  </a:lnTo>
                  <a:close/>
                  <a:moveTo>
                    <a:pt x="12325" y="2409"/>
                  </a:moveTo>
                  <a:lnTo>
                    <a:pt x="12344" y="2428"/>
                  </a:lnTo>
                  <a:lnTo>
                    <a:pt x="13653" y="2428"/>
                  </a:lnTo>
                  <a:cubicBezTo>
                    <a:pt x="13653" y="2428"/>
                    <a:pt x="13653" y="2447"/>
                    <a:pt x="13653" y="2447"/>
                  </a:cubicBezTo>
                  <a:cubicBezTo>
                    <a:pt x="13558" y="3224"/>
                    <a:pt x="13216" y="4988"/>
                    <a:pt x="11699" y="5481"/>
                  </a:cubicBezTo>
                  <a:cubicBezTo>
                    <a:pt x="12022" y="4495"/>
                    <a:pt x="12230" y="3471"/>
                    <a:pt x="12325" y="2409"/>
                  </a:cubicBezTo>
                  <a:close/>
                  <a:moveTo>
                    <a:pt x="8514" y="3698"/>
                  </a:moveTo>
                  <a:lnTo>
                    <a:pt x="9424" y="4817"/>
                  </a:lnTo>
                  <a:lnTo>
                    <a:pt x="9424" y="6239"/>
                  </a:lnTo>
                  <a:lnTo>
                    <a:pt x="7604" y="6239"/>
                  </a:lnTo>
                  <a:lnTo>
                    <a:pt x="7604" y="4836"/>
                  </a:lnTo>
                  <a:lnTo>
                    <a:pt x="8514" y="3698"/>
                  </a:lnTo>
                  <a:close/>
                  <a:moveTo>
                    <a:pt x="13634" y="1214"/>
                  </a:moveTo>
                  <a:cubicBezTo>
                    <a:pt x="14354" y="1214"/>
                    <a:pt x="14923" y="1840"/>
                    <a:pt x="14847" y="2580"/>
                  </a:cubicBezTo>
                  <a:cubicBezTo>
                    <a:pt x="14657" y="4533"/>
                    <a:pt x="13406" y="6618"/>
                    <a:pt x="11131" y="6827"/>
                  </a:cubicBezTo>
                  <a:cubicBezTo>
                    <a:pt x="11244" y="6618"/>
                    <a:pt x="11339" y="6391"/>
                    <a:pt x="11434" y="6182"/>
                  </a:cubicBezTo>
                  <a:cubicBezTo>
                    <a:pt x="12249" y="6050"/>
                    <a:pt x="12951" y="5595"/>
                    <a:pt x="13425" y="4912"/>
                  </a:cubicBezTo>
                  <a:cubicBezTo>
                    <a:pt x="13899" y="4210"/>
                    <a:pt x="14183" y="3376"/>
                    <a:pt x="14259" y="2523"/>
                  </a:cubicBezTo>
                  <a:cubicBezTo>
                    <a:pt x="14296" y="2154"/>
                    <a:pt x="14028" y="1820"/>
                    <a:pt x="13664" y="1820"/>
                  </a:cubicBezTo>
                  <a:cubicBezTo>
                    <a:pt x="13654" y="1820"/>
                    <a:pt x="13644" y="1821"/>
                    <a:pt x="13634" y="1821"/>
                  </a:cubicBezTo>
                  <a:lnTo>
                    <a:pt x="12382" y="1821"/>
                  </a:lnTo>
                  <a:cubicBezTo>
                    <a:pt x="12382" y="1726"/>
                    <a:pt x="12401" y="1613"/>
                    <a:pt x="12401" y="1518"/>
                  </a:cubicBezTo>
                  <a:lnTo>
                    <a:pt x="12401" y="1537"/>
                  </a:lnTo>
                  <a:cubicBezTo>
                    <a:pt x="12401" y="1423"/>
                    <a:pt x="12420" y="1328"/>
                    <a:pt x="12420" y="1214"/>
                  </a:cubicBezTo>
                  <a:close/>
                  <a:moveTo>
                    <a:pt x="11794" y="1821"/>
                  </a:moveTo>
                  <a:lnTo>
                    <a:pt x="11756" y="2087"/>
                  </a:lnTo>
                  <a:cubicBezTo>
                    <a:pt x="11624" y="3755"/>
                    <a:pt x="11225" y="5519"/>
                    <a:pt x="10372" y="6960"/>
                  </a:cubicBezTo>
                  <a:cubicBezTo>
                    <a:pt x="10126" y="7339"/>
                    <a:pt x="9860" y="7699"/>
                    <a:pt x="9557" y="8041"/>
                  </a:cubicBezTo>
                  <a:lnTo>
                    <a:pt x="4077" y="8041"/>
                  </a:lnTo>
                  <a:lnTo>
                    <a:pt x="4001" y="7927"/>
                  </a:lnTo>
                  <a:cubicBezTo>
                    <a:pt x="3527" y="7396"/>
                    <a:pt x="2143" y="5784"/>
                    <a:pt x="1858" y="1821"/>
                  </a:cubicBezTo>
                  <a:lnTo>
                    <a:pt x="8211" y="1821"/>
                  </a:lnTo>
                  <a:lnTo>
                    <a:pt x="8211" y="3092"/>
                  </a:lnTo>
                  <a:lnTo>
                    <a:pt x="7073" y="4514"/>
                  </a:lnTo>
                  <a:cubicBezTo>
                    <a:pt x="7035" y="4571"/>
                    <a:pt x="6997" y="4627"/>
                    <a:pt x="6997" y="4703"/>
                  </a:cubicBezTo>
                  <a:lnTo>
                    <a:pt x="6997" y="6524"/>
                  </a:lnTo>
                  <a:cubicBezTo>
                    <a:pt x="6997" y="6675"/>
                    <a:pt x="7149" y="6827"/>
                    <a:pt x="7300" y="6827"/>
                  </a:cubicBezTo>
                  <a:lnTo>
                    <a:pt x="9727" y="6827"/>
                  </a:lnTo>
                  <a:cubicBezTo>
                    <a:pt x="9898" y="6827"/>
                    <a:pt x="10031" y="6675"/>
                    <a:pt x="10031" y="6524"/>
                  </a:cubicBezTo>
                  <a:lnTo>
                    <a:pt x="10031" y="4722"/>
                  </a:lnTo>
                  <a:cubicBezTo>
                    <a:pt x="10031" y="4646"/>
                    <a:pt x="10012" y="4590"/>
                    <a:pt x="9955" y="4533"/>
                  </a:cubicBezTo>
                  <a:lnTo>
                    <a:pt x="8817" y="3111"/>
                  </a:lnTo>
                  <a:lnTo>
                    <a:pt x="8817" y="1821"/>
                  </a:lnTo>
                  <a:close/>
                  <a:moveTo>
                    <a:pt x="12420" y="8647"/>
                  </a:moveTo>
                  <a:cubicBezTo>
                    <a:pt x="12401" y="8685"/>
                    <a:pt x="12401" y="8723"/>
                    <a:pt x="12382" y="8761"/>
                  </a:cubicBezTo>
                  <a:cubicBezTo>
                    <a:pt x="12192" y="9387"/>
                    <a:pt x="11605" y="10032"/>
                    <a:pt x="10941" y="10032"/>
                  </a:cubicBezTo>
                  <a:lnTo>
                    <a:pt x="2712" y="10032"/>
                  </a:lnTo>
                  <a:cubicBezTo>
                    <a:pt x="2048" y="10032"/>
                    <a:pt x="1441" y="9387"/>
                    <a:pt x="1271" y="8761"/>
                  </a:cubicBezTo>
                  <a:cubicBezTo>
                    <a:pt x="1252" y="8723"/>
                    <a:pt x="1233" y="8685"/>
                    <a:pt x="1214" y="8647"/>
                  </a:cubicBezTo>
                  <a:close/>
                  <a:moveTo>
                    <a:pt x="1517" y="1"/>
                  </a:moveTo>
                  <a:cubicBezTo>
                    <a:pt x="1347" y="1"/>
                    <a:pt x="1214" y="153"/>
                    <a:pt x="1214" y="304"/>
                  </a:cubicBezTo>
                  <a:cubicBezTo>
                    <a:pt x="1214" y="721"/>
                    <a:pt x="1214" y="1139"/>
                    <a:pt x="1233" y="1537"/>
                  </a:cubicBezTo>
                  <a:cubicBezTo>
                    <a:pt x="1460" y="5367"/>
                    <a:pt x="2655" y="7225"/>
                    <a:pt x="3300" y="8041"/>
                  </a:cubicBezTo>
                  <a:lnTo>
                    <a:pt x="304" y="8041"/>
                  </a:lnTo>
                  <a:cubicBezTo>
                    <a:pt x="133" y="8041"/>
                    <a:pt x="0" y="8173"/>
                    <a:pt x="0" y="8344"/>
                  </a:cubicBezTo>
                  <a:cubicBezTo>
                    <a:pt x="0" y="8515"/>
                    <a:pt x="133" y="8647"/>
                    <a:pt x="304" y="8647"/>
                  </a:cubicBezTo>
                  <a:cubicBezTo>
                    <a:pt x="474" y="8647"/>
                    <a:pt x="645" y="8761"/>
                    <a:pt x="702" y="8932"/>
                  </a:cubicBezTo>
                  <a:cubicBezTo>
                    <a:pt x="948" y="9823"/>
                    <a:pt x="1764" y="10638"/>
                    <a:pt x="2731" y="10638"/>
                  </a:cubicBezTo>
                  <a:lnTo>
                    <a:pt x="10941" y="10638"/>
                  </a:lnTo>
                  <a:cubicBezTo>
                    <a:pt x="11889" y="10638"/>
                    <a:pt x="12704" y="9823"/>
                    <a:pt x="12970" y="8932"/>
                  </a:cubicBezTo>
                  <a:cubicBezTo>
                    <a:pt x="13008" y="8761"/>
                    <a:pt x="13178" y="8647"/>
                    <a:pt x="13349" y="8647"/>
                  </a:cubicBezTo>
                  <a:cubicBezTo>
                    <a:pt x="13709" y="8609"/>
                    <a:pt x="13709" y="8078"/>
                    <a:pt x="13349" y="8041"/>
                  </a:cubicBezTo>
                  <a:lnTo>
                    <a:pt x="10353" y="8041"/>
                  </a:lnTo>
                  <a:cubicBezTo>
                    <a:pt x="10505" y="7851"/>
                    <a:pt x="10657" y="7642"/>
                    <a:pt x="10789" y="7434"/>
                  </a:cubicBezTo>
                  <a:cubicBezTo>
                    <a:pt x="10811" y="7434"/>
                    <a:pt x="10833" y="7434"/>
                    <a:pt x="10854" y="7434"/>
                  </a:cubicBezTo>
                  <a:cubicBezTo>
                    <a:pt x="12045" y="7434"/>
                    <a:pt x="13193" y="6925"/>
                    <a:pt x="13994" y="6050"/>
                  </a:cubicBezTo>
                  <a:cubicBezTo>
                    <a:pt x="14847" y="5102"/>
                    <a:pt x="15359" y="3907"/>
                    <a:pt x="15454" y="2637"/>
                  </a:cubicBezTo>
                  <a:cubicBezTo>
                    <a:pt x="15568" y="1556"/>
                    <a:pt x="14714" y="608"/>
                    <a:pt x="13634" y="608"/>
                  </a:cubicBezTo>
                  <a:lnTo>
                    <a:pt x="12439" y="608"/>
                  </a:lnTo>
                  <a:lnTo>
                    <a:pt x="12439" y="304"/>
                  </a:lnTo>
                  <a:cubicBezTo>
                    <a:pt x="12439" y="153"/>
                    <a:pt x="12306" y="1"/>
                    <a:pt x="121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6" name="Google Shape;4716;p21"/>
          <p:cNvGrpSpPr/>
          <p:nvPr/>
        </p:nvGrpSpPr>
        <p:grpSpPr>
          <a:xfrm>
            <a:off x="4423953" y="2294421"/>
            <a:ext cx="296094" cy="365746"/>
            <a:chOff x="7031913" y="1356000"/>
            <a:chExt cx="314325" cy="382100"/>
          </a:xfrm>
        </p:grpSpPr>
        <p:sp>
          <p:nvSpPr>
            <p:cNvPr id="4717" name="Google Shape;4717;p21"/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21"/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21"/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21"/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21"/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21"/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3" name="Google Shape;4723;p21"/>
          <p:cNvGrpSpPr/>
          <p:nvPr/>
        </p:nvGrpSpPr>
        <p:grpSpPr>
          <a:xfrm>
            <a:off x="4389126" y="3097288"/>
            <a:ext cx="365748" cy="325139"/>
            <a:chOff x="1329238" y="2199425"/>
            <a:chExt cx="532850" cy="473825"/>
          </a:xfrm>
        </p:grpSpPr>
        <p:sp>
          <p:nvSpPr>
            <p:cNvPr id="4724" name="Google Shape;4724;p21"/>
            <p:cNvSpPr/>
            <p:nvPr/>
          </p:nvSpPr>
          <p:spPr>
            <a:xfrm>
              <a:off x="1595638" y="2436200"/>
              <a:ext cx="253650" cy="227100"/>
            </a:xfrm>
            <a:custGeom>
              <a:avLst/>
              <a:gdLst/>
              <a:ahLst/>
              <a:cxnLst/>
              <a:rect l="l" t="t" r="r" b="b"/>
              <a:pathLst>
                <a:path w="10146" h="9084" extrusionOk="0">
                  <a:moveTo>
                    <a:pt x="5064" y="1"/>
                  </a:moveTo>
                  <a:lnTo>
                    <a:pt x="1" y="9083"/>
                  </a:lnTo>
                  <a:lnTo>
                    <a:pt x="10145" y="9083"/>
                  </a:lnTo>
                  <a:lnTo>
                    <a:pt x="5064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21"/>
            <p:cNvSpPr/>
            <p:nvPr/>
          </p:nvSpPr>
          <p:spPr>
            <a:xfrm>
              <a:off x="1467663" y="2209625"/>
              <a:ext cx="253625" cy="226600"/>
            </a:xfrm>
            <a:custGeom>
              <a:avLst/>
              <a:gdLst/>
              <a:ahLst/>
              <a:cxnLst/>
              <a:rect l="l" t="t" r="r" b="b"/>
              <a:pathLst>
                <a:path w="10145" h="9064" extrusionOk="0">
                  <a:moveTo>
                    <a:pt x="5082" y="0"/>
                  </a:moveTo>
                  <a:lnTo>
                    <a:pt x="0" y="9064"/>
                  </a:lnTo>
                  <a:lnTo>
                    <a:pt x="10145" y="9064"/>
                  </a:lnTo>
                  <a:lnTo>
                    <a:pt x="5082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21"/>
            <p:cNvSpPr/>
            <p:nvPr/>
          </p:nvSpPr>
          <p:spPr>
            <a:xfrm>
              <a:off x="1468613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0" y="1"/>
                  </a:moveTo>
                  <a:lnTo>
                    <a:pt x="5082" y="9083"/>
                  </a:lnTo>
                  <a:lnTo>
                    <a:pt x="10145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21"/>
            <p:cNvSpPr/>
            <p:nvPr/>
          </p:nvSpPr>
          <p:spPr>
            <a:xfrm>
              <a:off x="1342038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5063" y="1"/>
                  </a:moveTo>
                  <a:lnTo>
                    <a:pt x="0" y="9083"/>
                  </a:lnTo>
                  <a:lnTo>
                    <a:pt x="10145" y="9083"/>
                  </a:lnTo>
                  <a:lnTo>
                    <a:pt x="5063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21"/>
            <p:cNvSpPr/>
            <p:nvPr/>
          </p:nvSpPr>
          <p:spPr>
            <a:xfrm>
              <a:off x="1725538" y="2528875"/>
              <a:ext cx="23725" cy="20650"/>
            </a:xfrm>
            <a:custGeom>
              <a:avLst/>
              <a:gdLst/>
              <a:ahLst/>
              <a:cxnLst/>
              <a:rect l="l" t="t" r="r" b="b"/>
              <a:pathLst>
                <a:path w="949" h="826" extrusionOk="0">
                  <a:moveTo>
                    <a:pt x="413" y="0"/>
                  </a:moveTo>
                  <a:cubicBezTo>
                    <a:pt x="201" y="0"/>
                    <a:pt x="0" y="170"/>
                    <a:pt x="0" y="428"/>
                  </a:cubicBezTo>
                  <a:cubicBezTo>
                    <a:pt x="0" y="655"/>
                    <a:pt x="171" y="826"/>
                    <a:pt x="399" y="826"/>
                  </a:cubicBezTo>
                  <a:cubicBezTo>
                    <a:pt x="778" y="826"/>
                    <a:pt x="948" y="390"/>
                    <a:pt x="702" y="124"/>
                  </a:cubicBezTo>
                  <a:cubicBezTo>
                    <a:pt x="616" y="39"/>
                    <a:pt x="513" y="0"/>
                    <a:pt x="41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21"/>
            <p:cNvSpPr/>
            <p:nvPr/>
          </p:nvSpPr>
          <p:spPr>
            <a:xfrm>
              <a:off x="1329238" y="2199425"/>
              <a:ext cx="532850" cy="473825"/>
            </a:xfrm>
            <a:custGeom>
              <a:avLst/>
              <a:gdLst/>
              <a:ahLst/>
              <a:cxnLst/>
              <a:rect l="l" t="t" r="r" b="b"/>
              <a:pathLst>
                <a:path w="21314" h="18953" extrusionOk="0">
                  <a:moveTo>
                    <a:pt x="10657" y="1243"/>
                  </a:moveTo>
                  <a:lnTo>
                    <a:pt x="15018" y="9074"/>
                  </a:lnTo>
                  <a:lnTo>
                    <a:pt x="6277" y="9074"/>
                  </a:lnTo>
                  <a:lnTo>
                    <a:pt x="10657" y="1243"/>
                  </a:lnTo>
                  <a:close/>
                  <a:moveTo>
                    <a:pt x="15037" y="9908"/>
                  </a:moveTo>
                  <a:lnTo>
                    <a:pt x="10657" y="17720"/>
                  </a:lnTo>
                  <a:lnTo>
                    <a:pt x="6277" y="9908"/>
                  </a:lnTo>
                  <a:close/>
                  <a:moveTo>
                    <a:pt x="5575" y="10306"/>
                  </a:moveTo>
                  <a:lnTo>
                    <a:pt x="9936" y="18137"/>
                  </a:lnTo>
                  <a:lnTo>
                    <a:pt x="1214" y="18137"/>
                  </a:lnTo>
                  <a:lnTo>
                    <a:pt x="5575" y="10306"/>
                  </a:lnTo>
                  <a:close/>
                  <a:moveTo>
                    <a:pt x="15720" y="10325"/>
                  </a:moveTo>
                  <a:lnTo>
                    <a:pt x="20081" y="18137"/>
                  </a:lnTo>
                  <a:lnTo>
                    <a:pt x="11358" y="18137"/>
                  </a:lnTo>
                  <a:lnTo>
                    <a:pt x="15720" y="10325"/>
                  </a:lnTo>
                  <a:close/>
                  <a:moveTo>
                    <a:pt x="10657" y="1"/>
                  </a:moveTo>
                  <a:cubicBezTo>
                    <a:pt x="10519" y="1"/>
                    <a:pt x="10382" y="67"/>
                    <a:pt x="10297" y="200"/>
                  </a:cubicBezTo>
                  <a:lnTo>
                    <a:pt x="152" y="18346"/>
                  </a:lnTo>
                  <a:cubicBezTo>
                    <a:pt x="1" y="18611"/>
                    <a:pt x="190" y="18953"/>
                    <a:pt x="512" y="18953"/>
                  </a:cubicBezTo>
                  <a:lnTo>
                    <a:pt x="20801" y="18953"/>
                  </a:lnTo>
                  <a:cubicBezTo>
                    <a:pt x="21105" y="18953"/>
                    <a:pt x="21313" y="18611"/>
                    <a:pt x="21162" y="18346"/>
                  </a:cubicBezTo>
                  <a:lnTo>
                    <a:pt x="11017" y="200"/>
                  </a:lnTo>
                  <a:cubicBezTo>
                    <a:pt x="10932" y="67"/>
                    <a:pt x="10794" y="1"/>
                    <a:pt x="1065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21"/>
            <p:cNvSpPr/>
            <p:nvPr/>
          </p:nvSpPr>
          <p:spPr>
            <a:xfrm>
              <a:off x="1740963" y="2565875"/>
              <a:ext cx="52125" cy="66350"/>
            </a:xfrm>
            <a:custGeom>
              <a:avLst/>
              <a:gdLst/>
              <a:ahLst/>
              <a:cxnLst/>
              <a:rect l="l" t="t" r="r" b="b"/>
              <a:pathLst>
                <a:path w="2085" h="2654" extrusionOk="0">
                  <a:moveTo>
                    <a:pt x="549" y="1"/>
                  </a:moveTo>
                  <a:cubicBezTo>
                    <a:pt x="272" y="1"/>
                    <a:pt x="0" y="282"/>
                    <a:pt x="180" y="616"/>
                  </a:cubicBezTo>
                  <a:lnTo>
                    <a:pt x="180" y="597"/>
                  </a:lnTo>
                  <a:lnTo>
                    <a:pt x="1185" y="2436"/>
                  </a:lnTo>
                  <a:cubicBezTo>
                    <a:pt x="1270" y="2590"/>
                    <a:pt x="1404" y="2654"/>
                    <a:pt x="1536" y="2654"/>
                  </a:cubicBezTo>
                  <a:cubicBezTo>
                    <a:pt x="1813" y="2654"/>
                    <a:pt x="2085" y="2372"/>
                    <a:pt x="1905" y="2038"/>
                  </a:cubicBezTo>
                  <a:lnTo>
                    <a:pt x="900" y="218"/>
                  </a:lnTo>
                  <a:cubicBezTo>
                    <a:pt x="815" y="65"/>
                    <a:pt x="681" y="1"/>
                    <a:pt x="54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1" name="Google Shape;4731;p21"/>
          <p:cNvGrpSpPr/>
          <p:nvPr/>
        </p:nvGrpSpPr>
        <p:grpSpPr>
          <a:xfrm>
            <a:off x="4400916" y="3876428"/>
            <a:ext cx="342168" cy="365769"/>
            <a:chOff x="1898088" y="2292925"/>
            <a:chExt cx="269275" cy="285400"/>
          </a:xfrm>
        </p:grpSpPr>
        <p:sp>
          <p:nvSpPr>
            <p:cNvPr id="4732" name="Google Shape;4732;p21"/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21"/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8" name="Google Shape;4738;p21"/>
          <p:cNvSpPr txBox="1"/>
          <p:nvPr/>
        </p:nvSpPr>
        <p:spPr>
          <a:xfrm>
            <a:off x="1267375" y="1458441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closest planet to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39" name="Google Shape;4739;p21"/>
          <p:cNvSpPr txBox="1"/>
          <p:nvPr/>
        </p:nvSpPr>
        <p:spPr>
          <a:xfrm>
            <a:off x="5187425" y="145844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740" name="Google Shape;4740;p21"/>
          <p:cNvGrpSpPr/>
          <p:nvPr/>
        </p:nvGrpSpPr>
        <p:grpSpPr>
          <a:xfrm>
            <a:off x="4282838" y="1451991"/>
            <a:ext cx="578325" cy="487500"/>
            <a:chOff x="1665363" y="1706700"/>
            <a:chExt cx="578325" cy="487500"/>
          </a:xfrm>
        </p:grpSpPr>
        <p:sp>
          <p:nvSpPr>
            <p:cNvPr id="4741" name="Google Shape;4741;p2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3" name="Google Shape;4743;p21"/>
          <p:cNvGrpSpPr/>
          <p:nvPr/>
        </p:nvGrpSpPr>
        <p:grpSpPr>
          <a:xfrm>
            <a:off x="4282838" y="2233544"/>
            <a:ext cx="578325" cy="487500"/>
            <a:chOff x="1665363" y="1706700"/>
            <a:chExt cx="578325" cy="487500"/>
          </a:xfrm>
        </p:grpSpPr>
        <p:sp>
          <p:nvSpPr>
            <p:cNvPr id="4744" name="Google Shape;4744;p2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6" name="Google Shape;4746;p21"/>
          <p:cNvGrpSpPr/>
          <p:nvPr/>
        </p:nvGrpSpPr>
        <p:grpSpPr>
          <a:xfrm>
            <a:off x="4282838" y="3015007"/>
            <a:ext cx="578325" cy="487500"/>
            <a:chOff x="1665363" y="1706700"/>
            <a:chExt cx="578325" cy="487500"/>
          </a:xfrm>
        </p:grpSpPr>
        <p:sp>
          <p:nvSpPr>
            <p:cNvPr id="4747" name="Google Shape;4747;p2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9" name="Google Shape;4749;p21"/>
          <p:cNvGrpSpPr/>
          <p:nvPr/>
        </p:nvGrpSpPr>
        <p:grpSpPr>
          <a:xfrm>
            <a:off x="4282838" y="3798674"/>
            <a:ext cx="578325" cy="487500"/>
            <a:chOff x="1665363" y="1706700"/>
            <a:chExt cx="578325" cy="487500"/>
          </a:xfrm>
        </p:grpSpPr>
        <p:sp>
          <p:nvSpPr>
            <p:cNvPr id="4750" name="Google Shape;4750;p2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2" name="Google Shape;4752;p21"/>
          <p:cNvSpPr txBox="1"/>
          <p:nvPr/>
        </p:nvSpPr>
        <p:spPr>
          <a:xfrm>
            <a:off x="5187425" y="2240669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53" name="Google Shape;4753;p21"/>
          <p:cNvSpPr txBox="1"/>
          <p:nvPr/>
        </p:nvSpPr>
        <p:spPr>
          <a:xfrm>
            <a:off x="2514775" y="2240669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54" name="Google Shape;4754;p21"/>
          <p:cNvSpPr txBox="1"/>
          <p:nvPr/>
        </p:nvSpPr>
        <p:spPr>
          <a:xfrm>
            <a:off x="1267375" y="3022897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55" name="Google Shape;4755;p21"/>
          <p:cNvSpPr txBox="1"/>
          <p:nvPr/>
        </p:nvSpPr>
        <p:spPr>
          <a:xfrm>
            <a:off x="5187425" y="3022897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56" name="Google Shape;4756;p21"/>
          <p:cNvSpPr txBox="1"/>
          <p:nvPr/>
        </p:nvSpPr>
        <p:spPr>
          <a:xfrm>
            <a:off x="5187425" y="3805125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far away from Earth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57" name="Google Shape;4757;p21"/>
          <p:cNvSpPr txBox="1"/>
          <p:nvPr/>
        </p:nvSpPr>
        <p:spPr>
          <a:xfrm>
            <a:off x="2514775" y="3805124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2" name="Google Shape;4762;p2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763" name="Google Shape;4763;p22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4" name="Google Shape;4764;p2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5" name="Google Shape;4765;p2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6" name="Google Shape;4766;p22"/>
          <p:cNvSpPr txBox="1"/>
          <p:nvPr/>
        </p:nvSpPr>
        <p:spPr>
          <a:xfrm>
            <a:off x="4917650" y="1441269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very small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7" name="Google Shape;4767;p22"/>
          <p:cNvSpPr txBox="1"/>
          <p:nvPr/>
        </p:nvSpPr>
        <p:spPr>
          <a:xfrm>
            <a:off x="713088" y="1441269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8" name="Google Shape;4768;p22"/>
          <p:cNvSpPr txBox="1"/>
          <p:nvPr/>
        </p:nvSpPr>
        <p:spPr>
          <a:xfrm>
            <a:off x="3999200" y="1441269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50%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9" name="Google Shape;4769;p22"/>
          <p:cNvSpPr txBox="1"/>
          <p:nvPr/>
        </p:nvSpPr>
        <p:spPr>
          <a:xfrm>
            <a:off x="4917650" y="1914730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0" name="Google Shape;4770;p22"/>
          <p:cNvSpPr txBox="1"/>
          <p:nvPr/>
        </p:nvSpPr>
        <p:spPr>
          <a:xfrm>
            <a:off x="713088" y="191472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1" name="Google Shape;4771;p22"/>
          <p:cNvSpPr txBox="1"/>
          <p:nvPr/>
        </p:nvSpPr>
        <p:spPr>
          <a:xfrm>
            <a:off x="3999200" y="191472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65%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2" name="Google Shape;4772;p22"/>
          <p:cNvSpPr txBox="1"/>
          <p:nvPr/>
        </p:nvSpPr>
        <p:spPr>
          <a:xfrm>
            <a:off x="4917650" y="2388192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 very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3" name="Google Shape;4773;p22"/>
          <p:cNvSpPr txBox="1"/>
          <p:nvPr/>
        </p:nvSpPr>
        <p:spPr>
          <a:xfrm>
            <a:off x="713088" y="2388188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4" name="Google Shape;4774;p22"/>
          <p:cNvSpPr txBox="1"/>
          <p:nvPr/>
        </p:nvSpPr>
        <p:spPr>
          <a:xfrm>
            <a:off x="3999200" y="2388188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5" name="Google Shape;4775;p22"/>
          <p:cNvSpPr txBox="1"/>
          <p:nvPr/>
        </p:nvSpPr>
        <p:spPr>
          <a:xfrm>
            <a:off x="4917650" y="2861653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6" name="Google Shape;4776;p22"/>
          <p:cNvSpPr txBox="1"/>
          <p:nvPr/>
        </p:nvSpPr>
        <p:spPr>
          <a:xfrm>
            <a:off x="713088" y="286165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7" name="Google Shape;4777;p22"/>
          <p:cNvSpPr txBox="1"/>
          <p:nvPr/>
        </p:nvSpPr>
        <p:spPr>
          <a:xfrm>
            <a:off x="3999200" y="2861651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30%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8" name="Google Shape;4778;p22"/>
          <p:cNvSpPr txBox="1"/>
          <p:nvPr/>
        </p:nvSpPr>
        <p:spPr>
          <a:xfrm>
            <a:off x="4917650" y="3335114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Saturn has several rings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9" name="Google Shape;4779;p22"/>
          <p:cNvSpPr txBox="1"/>
          <p:nvPr/>
        </p:nvSpPr>
        <p:spPr>
          <a:xfrm>
            <a:off x="713088" y="333511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80" name="Google Shape;4780;p22"/>
          <p:cNvSpPr txBox="1"/>
          <p:nvPr/>
        </p:nvSpPr>
        <p:spPr>
          <a:xfrm>
            <a:off x="3999200" y="333511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80%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81" name="Google Shape;4781;p22"/>
          <p:cNvSpPr txBox="1"/>
          <p:nvPr/>
        </p:nvSpPr>
        <p:spPr>
          <a:xfrm>
            <a:off x="4917650" y="3808575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a very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82" name="Google Shape;4782;p22"/>
          <p:cNvSpPr txBox="1"/>
          <p:nvPr/>
        </p:nvSpPr>
        <p:spPr>
          <a:xfrm>
            <a:off x="713088" y="3808575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83" name="Google Shape;4783;p22"/>
          <p:cNvSpPr txBox="1"/>
          <p:nvPr/>
        </p:nvSpPr>
        <p:spPr>
          <a:xfrm>
            <a:off x="3999200" y="3808575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100%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784" name="Google Shape;4784;p22"/>
          <p:cNvCxnSpPr/>
          <p:nvPr/>
        </p:nvCxnSpPr>
        <p:spPr>
          <a:xfrm>
            <a:off x="2303200" y="1678575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5" name="Google Shape;4785;p22"/>
          <p:cNvSpPr/>
          <p:nvPr/>
        </p:nvSpPr>
        <p:spPr>
          <a:xfrm>
            <a:off x="2303200" y="1611219"/>
            <a:ext cx="8046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6" name="Google Shape;4786;p22"/>
          <p:cNvCxnSpPr/>
          <p:nvPr/>
        </p:nvCxnSpPr>
        <p:spPr>
          <a:xfrm>
            <a:off x="2303200" y="2152035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7" name="Google Shape;4787;p22"/>
          <p:cNvSpPr/>
          <p:nvPr/>
        </p:nvSpPr>
        <p:spPr>
          <a:xfrm>
            <a:off x="2303200" y="2084675"/>
            <a:ext cx="10455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8" name="Google Shape;4788;p22"/>
          <p:cNvCxnSpPr/>
          <p:nvPr/>
        </p:nvCxnSpPr>
        <p:spPr>
          <a:xfrm>
            <a:off x="2303200" y="2625488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9" name="Google Shape;4789;p22"/>
          <p:cNvSpPr/>
          <p:nvPr/>
        </p:nvSpPr>
        <p:spPr>
          <a:xfrm>
            <a:off x="2303200" y="2558150"/>
            <a:ext cx="4524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0" name="Google Shape;4790;p22"/>
          <p:cNvCxnSpPr/>
          <p:nvPr/>
        </p:nvCxnSpPr>
        <p:spPr>
          <a:xfrm>
            <a:off x="2303200" y="3098950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1" name="Google Shape;4791;p22"/>
          <p:cNvSpPr/>
          <p:nvPr/>
        </p:nvSpPr>
        <p:spPr>
          <a:xfrm>
            <a:off x="2303200" y="3031600"/>
            <a:ext cx="5811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2" name="Google Shape;4792;p22"/>
          <p:cNvCxnSpPr/>
          <p:nvPr/>
        </p:nvCxnSpPr>
        <p:spPr>
          <a:xfrm>
            <a:off x="2303200" y="3572413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3" name="Google Shape;4793;p22"/>
          <p:cNvSpPr/>
          <p:nvPr/>
        </p:nvSpPr>
        <p:spPr>
          <a:xfrm>
            <a:off x="2303200" y="3505075"/>
            <a:ext cx="12975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4" name="Google Shape;4794;p22"/>
          <p:cNvCxnSpPr/>
          <p:nvPr/>
        </p:nvCxnSpPr>
        <p:spPr>
          <a:xfrm>
            <a:off x="2303200" y="4045875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5" name="Google Shape;4795;p22"/>
          <p:cNvSpPr/>
          <p:nvPr/>
        </p:nvSpPr>
        <p:spPr>
          <a:xfrm>
            <a:off x="2303200" y="3978525"/>
            <a:ext cx="15477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p23"/>
          <p:cNvSpPr/>
          <p:nvPr/>
        </p:nvSpPr>
        <p:spPr>
          <a:xfrm>
            <a:off x="4911863" y="1869132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1" name="Google Shape;4801;p23"/>
          <p:cNvSpPr/>
          <p:nvPr/>
        </p:nvSpPr>
        <p:spPr>
          <a:xfrm>
            <a:off x="3404183" y="3186717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2" name="Google Shape;4802;p23"/>
          <p:cNvSpPr/>
          <p:nvPr/>
        </p:nvSpPr>
        <p:spPr>
          <a:xfrm>
            <a:off x="4911863" y="3186717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3" name="Google Shape;4803;p23"/>
          <p:cNvSpPr/>
          <p:nvPr/>
        </p:nvSpPr>
        <p:spPr>
          <a:xfrm>
            <a:off x="3404183" y="1869132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4" name="Google Shape;4804;p2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805" name="Google Shape;4805;p23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06" name="Google Shape;4806;p23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07" name="Google Shape;4807;p23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808" name="Google Shape;4808;p23"/>
          <p:cNvGrpSpPr/>
          <p:nvPr/>
        </p:nvGrpSpPr>
        <p:grpSpPr>
          <a:xfrm>
            <a:off x="3679201" y="2035153"/>
            <a:ext cx="277964" cy="365758"/>
            <a:chOff x="5162788" y="3252750"/>
            <a:chExt cx="343250" cy="453400"/>
          </a:xfrm>
        </p:grpSpPr>
        <p:sp>
          <p:nvSpPr>
            <p:cNvPr id="4809" name="Google Shape;4809;p23"/>
            <p:cNvSpPr/>
            <p:nvPr/>
          </p:nvSpPr>
          <p:spPr>
            <a:xfrm>
              <a:off x="5356663" y="3536450"/>
              <a:ext cx="138450" cy="160725"/>
            </a:xfrm>
            <a:custGeom>
              <a:avLst/>
              <a:gdLst/>
              <a:ahLst/>
              <a:cxnLst/>
              <a:rect l="l" t="t" r="r" b="b"/>
              <a:pathLst>
                <a:path w="5538" h="6429" extrusionOk="0">
                  <a:moveTo>
                    <a:pt x="2466" y="0"/>
                  </a:moveTo>
                  <a:lnTo>
                    <a:pt x="1" y="1385"/>
                  </a:lnTo>
                  <a:lnTo>
                    <a:pt x="3072" y="6428"/>
                  </a:lnTo>
                  <a:lnTo>
                    <a:pt x="3603" y="4494"/>
                  </a:lnTo>
                  <a:lnTo>
                    <a:pt x="5537" y="5006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23"/>
            <p:cNvSpPr/>
            <p:nvPr/>
          </p:nvSpPr>
          <p:spPr>
            <a:xfrm>
              <a:off x="5178888" y="3537400"/>
              <a:ext cx="133250" cy="160250"/>
            </a:xfrm>
            <a:custGeom>
              <a:avLst/>
              <a:gdLst/>
              <a:ahLst/>
              <a:cxnLst/>
              <a:rect l="l" t="t" r="r" b="b"/>
              <a:pathLst>
                <a:path w="5330" h="6410" extrusionOk="0">
                  <a:moveTo>
                    <a:pt x="2845" y="0"/>
                  </a:moveTo>
                  <a:lnTo>
                    <a:pt x="1" y="4987"/>
                  </a:lnTo>
                  <a:lnTo>
                    <a:pt x="1935" y="4475"/>
                  </a:lnTo>
                  <a:lnTo>
                    <a:pt x="2447" y="6409"/>
                  </a:lnTo>
                  <a:lnTo>
                    <a:pt x="5329" y="134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23"/>
            <p:cNvSpPr/>
            <p:nvPr/>
          </p:nvSpPr>
          <p:spPr>
            <a:xfrm>
              <a:off x="5172738" y="3261975"/>
              <a:ext cx="322375" cy="318175"/>
            </a:xfrm>
            <a:custGeom>
              <a:avLst/>
              <a:gdLst/>
              <a:ahLst/>
              <a:cxnLst/>
              <a:rect l="l" t="t" r="r" b="b"/>
              <a:pathLst>
                <a:path w="12895" h="12727" extrusionOk="0">
                  <a:moveTo>
                    <a:pt x="6419" y="1"/>
                  </a:moveTo>
                  <a:cubicBezTo>
                    <a:pt x="6253" y="1"/>
                    <a:pt x="6087" y="58"/>
                    <a:pt x="5954" y="171"/>
                  </a:cubicBezTo>
                  <a:lnTo>
                    <a:pt x="4760" y="1214"/>
                  </a:lnTo>
                  <a:cubicBezTo>
                    <a:pt x="4627" y="1309"/>
                    <a:pt x="4475" y="1385"/>
                    <a:pt x="4305" y="1385"/>
                  </a:cubicBezTo>
                  <a:lnTo>
                    <a:pt x="2731" y="1385"/>
                  </a:lnTo>
                  <a:cubicBezTo>
                    <a:pt x="2390" y="1385"/>
                    <a:pt x="2086" y="1631"/>
                    <a:pt x="2029" y="1973"/>
                  </a:cubicBezTo>
                  <a:lnTo>
                    <a:pt x="1745" y="3528"/>
                  </a:lnTo>
                  <a:cubicBezTo>
                    <a:pt x="1726" y="3679"/>
                    <a:pt x="1631" y="3831"/>
                    <a:pt x="1517" y="3945"/>
                  </a:cubicBezTo>
                  <a:lnTo>
                    <a:pt x="323" y="4969"/>
                  </a:lnTo>
                  <a:cubicBezTo>
                    <a:pt x="57" y="5196"/>
                    <a:pt x="0" y="5594"/>
                    <a:pt x="171" y="5898"/>
                  </a:cubicBezTo>
                  <a:lnTo>
                    <a:pt x="949" y="7263"/>
                  </a:lnTo>
                  <a:cubicBezTo>
                    <a:pt x="1043" y="7415"/>
                    <a:pt x="1062" y="7585"/>
                    <a:pt x="1024" y="7756"/>
                  </a:cubicBezTo>
                  <a:lnTo>
                    <a:pt x="759" y="9311"/>
                  </a:lnTo>
                  <a:cubicBezTo>
                    <a:pt x="702" y="9671"/>
                    <a:pt x="911" y="10012"/>
                    <a:pt x="1233" y="10126"/>
                  </a:cubicBezTo>
                  <a:lnTo>
                    <a:pt x="2712" y="10676"/>
                  </a:lnTo>
                  <a:cubicBezTo>
                    <a:pt x="2864" y="10733"/>
                    <a:pt x="2996" y="10847"/>
                    <a:pt x="3091" y="10998"/>
                  </a:cubicBezTo>
                  <a:lnTo>
                    <a:pt x="3091" y="11017"/>
                  </a:lnTo>
                  <a:lnTo>
                    <a:pt x="3850" y="12345"/>
                  </a:lnTo>
                  <a:cubicBezTo>
                    <a:pt x="3979" y="12575"/>
                    <a:pt x="4230" y="12707"/>
                    <a:pt x="4484" y="12707"/>
                  </a:cubicBezTo>
                  <a:cubicBezTo>
                    <a:pt x="4564" y="12707"/>
                    <a:pt x="4645" y="12694"/>
                    <a:pt x="4722" y="12667"/>
                  </a:cubicBezTo>
                  <a:lnTo>
                    <a:pt x="5575" y="12364"/>
                  </a:lnTo>
                  <a:lnTo>
                    <a:pt x="6182" y="12155"/>
                  </a:lnTo>
                  <a:cubicBezTo>
                    <a:pt x="6258" y="12117"/>
                    <a:pt x="6343" y="12098"/>
                    <a:pt x="6428" y="12098"/>
                  </a:cubicBezTo>
                  <a:cubicBezTo>
                    <a:pt x="6514" y="12098"/>
                    <a:pt x="6599" y="12117"/>
                    <a:pt x="6675" y="12155"/>
                  </a:cubicBezTo>
                  <a:lnTo>
                    <a:pt x="7339" y="12383"/>
                  </a:lnTo>
                  <a:lnTo>
                    <a:pt x="8154" y="12686"/>
                  </a:lnTo>
                  <a:cubicBezTo>
                    <a:pt x="8231" y="12713"/>
                    <a:pt x="8311" y="12726"/>
                    <a:pt x="8389" y="12726"/>
                  </a:cubicBezTo>
                  <a:cubicBezTo>
                    <a:pt x="8638" y="12726"/>
                    <a:pt x="8877" y="12594"/>
                    <a:pt x="9007" y="12364"/>
                  </a:cubicBezTo>
                  <a:lnTo>
                    <a:pt x="9804" y="10979"/>
                  </a:lnTo>
                  <a:cubicBezTo>
                    <a:pt x="9879" y="10847"/>
                    <a:pt x="10012" y="10733"/>
                    <a:pt x="10164" y="10676"/>
                  </a:cubicBezTo>
                  <a:lnTo>
                    <a:pt x="11643" y="10126"/>
                  </a:lnTo>
                  <a:cubicBezTo>
                    <a:pt x="11984" y="10012"/>
                    <a:pt x="12174" y="9671"/>
                    <a:pt x="12117" y="9311"/>
                  </a:cubicBezTo>
                  <a:lnTo>
                    <a:pt x="11851" y="7756"/>
                  </a:lnTo>
                  <a:cubicBezTo>
                    <a:pt x="11814" y="7585"/>
                    <a:pt x="11851" y="7415"/>
                    <a:pt x="11927" y="7263"/>
                  </a:cubicBezTo>
                  <a:lnTo>
                    <a:pt x="12724" y="5898"/>
                  </a:lnTo>
                  <a:cubicBezTo>
                    <a:pt x="12894" y="5594"/>
                    <a:pt x="12818" y="5196"/>
                    <a:pt x="12553" y="4969"/>
                  </a:cubicBezTo>
                  <a:lnTo>
                    <a:pt x="11358" y="3945"/>
                  </a:lnTo>
                  <a:cubicBezTo>
                    <a:pt x="11226" y="3831"/>
                    <a:pt x="11150" y="3679"/>
                    <a:pt x="11112" y="3528"/>
                  </a:cubicBezTo>
                  <a:lnTo>
                    <a:pt x="10846" y="1973"/>
                  </a:lnTo>
                  <a:cubicBezTo>
                    <a:pt x="10792" y="1643"/>
                    <a:pt x="10506" y="1384"/>
                    <a:pt x="10179" y="1384"/>
                  </a:cubicBezTo>
                  <a:cubicBezTo>
                    <a:pt x="10168" y="1384"/>
                    <a:pt x="10156" y="1384"/>
                    <a:pt x="10145" y="1385"/>
                  </a:cubicBezTo>
                  <a:lnTo>
                    <a:pt x="8552" y="1385"/>
                  </a:lnTo>
                  <a:cubicBezTo>
                    <a:pt x="8381" y="1385"/>
                    <a:pt x="8211" y="1328"/>
                    <a:pt x="8078" y="1214"/>
                  </a:cubicBezTo>
                  <a:lnTo>
                    <a:pt x="6884" y="171"/>
                  </a:lnTo>
                  <a:cubicBezTo>
                    <a:pt x="6751" y="58"/>
                    <a:pt x="6585" y="1"/>
                    <a:pt x="6419" y="1"/>
                  </a:cubicBez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23"/>
            <p:cNvSpPr/>
            <p:nvPr/>
          </p:nvSpPr>
          <p:spPr>
            <a:xfrm>
              <a:off x="5283188" y="3367700"/>
              <a:ext cx="101000" cy="96250"/>
            </a:xfrm>
            <a:custGeom>
              <a:avLst/>
              <a:gdLst/>
              <a:ahLst/>
              <a:cxnLst/>
              <a:rect l="l" t="t" r="r" b="b"/>
              <a:pathLst>
                <a:path w="4040" h="3850" extrusionOk="0">
                  <a:moveTo>
                    <a:pt x="2010" y="0"/>
                  </a:moveTo>
                  <a:lnTo>
                    <a:pt x="1404" y="1271"/>
                  </a:lnTo>
                  <a:lnTo>
                    <a:pt x="1" y="1479"/>
                  </a:lnTo>
                  <a:lnTo>
                    <a:pt x="1005" y="2446"/>
                  </a:lnTo>
                  <a:lnTo>
                    <a:pt x="778" y="3849"/>
                  </a:lnTo>
                  <a:lnTo>
                    <a:pt x="778" y="3849"/>
                  </a:lnTo>
                  <a:lnTo>
                    <a:pt x="2029" y="3186"/>
                  </a:lnTo>
                  <a:lnTo>
                    <a:pt x="3262" y="3849"/>
                  </a:lnTo>
                  <a:lnTo>
                    <a:pt x="3034" y="2446"/>
                  </a:lnTo>
                  <a:lnTo>
                    <a:pt x="4039" y="1479"/>
                  </a:lnTo>
                  <a:lnTo>
                    <a:pt x="2636" y="1271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23"/>
            <p:cNvSpPr/>
            <p:nvPr/>
          </p:nvSpPr>
          <p:spPr>
            <a:xfrm>
              <a:off x="5254263" y="3332250"/>
              <a:ext cx="20425" cy="17925"/>
            </a:xfrm>
            <a:custGeom>
              <a:avLst/>
              <a:gdLst/>
              <a:ahLst/>
              <a:cxnLst/>
              <a:rect l="l" t="t" r="r" b="b"/>
              <a:pathLst>
                <a:path w="817" h="717" extrusionOk="0">
                  <a:moveTo>
                    <a:pt x="352" y="1"/>
                  </a:moveTo>
                  <a:cubicBezTo>
                    <a:pt x="171" y="1"/>
                    <a:pt x="1" y="140"/>
                    <a:pt x="1" y="356"/>
                  </a:cubicBezTo>
                  <a:cubicBezTo>
                    <a:pt x="1" y="546"/>
                    <a:pt x="153" y="717"/>
                    <a:pt x="342" y="717"/>
                  </a:cubicBezTo>
                  <a:cubicBezTo>
                    <a:pt x="665" y="717"/>
                    <a:pt x="816" y="337"/>
                    <a:pt x="608" y="110"/>
                  </a:cubicBezTo>
                  <a:cubicBezTo>
                    <a:pt x="533" y="35"/>
                    <a:pt x="441" y="1"/>
                    <a:pt x="35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23"/>
            <p:cNvSpPr/>
            <p:nvPr/>
          </p:nvSpPr>
          <p:spPr>
            <a:xfrm>
              <a:off x="5162788" y="3252750"/>
              <a:ext cx="343250" cy="453400"/>
            </a:xfrm>
            <a:custGeom>
              <a:avLst/>
              <a:gdLst/>
              <a:ahLst/>
              <a:cxnLst/>
              <a:rect l="l" t="t" r="r" b="b"/>
              <a:pathLst>
                <a:path w="13730" h="18136" extrusionOk="0">
                  <a:moveTo>
                    <a:pt x="6817" y="702"/>
                  </a:moveTo>
                  <a:cubicBezTo>
                    <a:pt x="6902" y="702"/>
                    <a:pt x="6988" y="730"/>
                    <a:pt x="7054" y="787"/>
                  </a:cubicBezTo>
                  <a:lnTo>
                    <a:pt x="8268" y="1830"/>
                  </a:lnTo>
                  <a:cubicBezTo>
                    <a:pt x="8457" y="2000"/>
                    <a:pt x="8704" y="2095"/>
                    <a:pt x="8950" y="2095"/>
                  </a:cubicBezTo>
                  <a:lnTo>
                    <a:pt x="10543" y="2095"/>
                  </a:lnTo>
                  <a:cubicBezTo>
                    <a:pt x="10714" y="2095"/>
                    <a:pt x="10865" y="2228"/>
                    <a:pt x="10903" y="2399"/>
                  </a:cubicBezTo>
                  <a:lnTo>
                    <a:pt x="11169" y="3935"/>
                  </a:lnTo>
                  <a:cubicBezTo>
                    <a:pt x="11207" y="4200"/>
                    <a:pt x="11339" y="4409"/>
                    <a:pt x="11529" y="4579"/>
                  </a:cubicBezTo>
                  <a:lnTo>
                    <a:pt x="12723" y="5603"/>
                  </a:lnTo>
                  <a:cubicBezTo>
                    <a:pt x="12875" y="5717"/>
                    <a:pt x="12894" y="5907"/>
                    <a:pt x="12818" y="6077"/>
                  </a:cubicBezTo>
                  <a:lnTo>
                    <a:pt x="12022" y="7442"/>
                  </a:lnTo>
                  <a:cubicBezTo>
                    <a:pt x="11908" y="7670"/>
                    <a:pt x="11851" y="7916"/>
                    <a:pt x="11908" y="8182"/>
                  </a:cubicBezTo>
                  <a:lnTo>
                    <a:pt x="12174" y="9737"/>
                  </a:lnTo>
                  <a:cubicBezTo>
                    <a:pt x="12212" y="9907"/>
                    <a:pt x="12098" y="10097"/>
                    <a:pt x="11927" y="10154"/>
                  </a:cubicBezTo>
                  <a:lnTo>
                    <a:pt x="10467" y="10704"/>
                  </a:lnTo>
                  <a:cubicBezTo>
                    <a:pt x="10240" y="10780"/>
                    <a:pt x="10050" y="10931"/>
                    <a:pt x="9936" y="11121"/>
                  </a:cubicBezTo>
                  <a:cubicBezTo>
                    <a:pt x="9917" y="11140"/>
                    <a:pt x="9898" y="11159"/>
                    <a:pt x="9898" y="11197"/>
                  </a:cubicBezTo>
                  <a:lnTo>
                    <a:pt x="9121" y="12543"/>
                  </a:lnTo>
                  <a:cubicBezTo>
                    <a:pt x="9047" y="12661"/>
                    <a:pt x="8917" y="12733"/>
                    <a:pt x="8783" y="12733"/>
                  </a:cubicBezTo>
                  <a:cubicBezTo>
                    <a:pt x="8744" y="12733"/>
                    <a:pt x="8704" y="12727"/>
                    <a:pt x="8666" y="12714"/>
                  </a:cubicBezTo>
                  <a:lnTo>
                    <a:pt x="7206" y="12164"/>
                  </a:lnTo>
                  <a:cubicBezTo>
                    <a:pt x="7082" y="12116"/>
                    <a:pt x="6954" y="12093"/>
                    <a:pt x="6829" y="12093"/>
                  </a:cubicBezTo>
                  <a:cubicBezTo>
                    <a:pt x="6703" y="12093"/>
                    <a:pt x="6580" y="12116"/>
                    <a:pt x="6466" y="12164"/>
                  </a:cubicBezTo>
                  <a:lnTo>
                    <a:pt x="4987" y="12714"/>
                  </a:lnTo>
                  <a:cubicBezTo>
                    <a:pt x="4949" y="12727"/>
                    <a:pt x="4910" y="12733"/>
                    <a:pt x="4873" y="12733"/>
                  </a:cubicBezTo>
                  <a:cubicBezTo>
                    <a:pt x="4744" y="12733"/>
                    <a:pt x="4625" y="12661"/>
                    <a:pt x="4551" y="12543"/>
                  </a:cubicBezTo>
                  <a:lnTo>
                    <a:pt x="3831" y="11273"/>
                  </a:lnTo>
                  <a:cubicBezTo>
                    <a:pt x="3812" y="11197"/>
                    <a:pt x="3774" y="11140"/>
                    <a:pt x="3717" y="11083"/>
                  </a:cubicBezTo>
                  <a:cubicBezTo>
                    <a:pt x="3584" y="10912"/>
                    <a:pt x="3413" y="10761"/>
                    <a:pt x="3205" y="10685"/>
                  </a:cubicBezTo>
                  <a:lnTo>
                    <a:pt x="1726" y="10154"/>
                  </a:lnTo>
                  <a:cubicBezTo>
                    <a:pt x="1555" y="10078"/>
                    <a:pt x="1460" y="9907"/>
                    <a:pt x="1498" y="9737"/>
                  </a:cubicBezTo>
                  <a:lnTo>
                    <a:pt x="1764" y="8163"/>
                  </a:lnTo>
                  <a:cubicBezTo>
                    <a:pt x="1821" y="7916"/>
                    <a:pt x="1764" y="7670"/>
                    <a:pt x="1650" y="7442"/>
                  </a:cubicBezTo>
                  <a:lnTo>
                    <a:pt x="854" y="6077"/>
                  </a:lnTo>
                  <a:cubicBezTo>
                    <a:pt x="778" y="5907"/>
                    <a:pt x="797" y="5717"/>
                    <a:pt x="948" y="5603"/>
                  </a:cubicBezTo>
                  <a:lnTo>
                    <a:pt x="2143" y="4579"/>
                  </a:lnTo>
                  <a:cubicBezTo>
                    <a:pt x="2333" y="4409"/>
                    <a:pt x="2465" y="4200"/>
                    <a:pt x="2503" y="3935"/>
                  </a:cubicBezTo>
                  <a:lnTo>
                    <a:pt x="2769" y="2399"/>
                  </a:lnTo>
                  <a:cubicBezTo>
                    <a:pt x="2807" y="2228"/>
                    <a:pt x="2958" y="2095"/>
                    <a:pt x="3129" y="2095"/>
                  </a:cubicBezTo>
                  <a:lnTo>
                    <a:pt x="4703" y="2095"/>
                  </a:lnTo>
                  <a:cubicBezTo>
                    <a:pt x="4968" y="2095"/>
                    <a:pt x="5215" y="2000"/>
                    <a:pt x="5404" y="1830"/>
                  </a:cubicBezTo>
                  <a:lnTo>
                    <a:pt x="6580" y="787"/>
                  </a:lnTo>
                  <a:cubicBezTo>
                    <a:pt x="6646" y="730"/>
                    <a:pt x="6732" y="702"/>
                    <a:pt x="6817" y="702"/>
                  </a:cubicBezTo>
                  <a:close/>
                  <a:moveTo>
                    <a:pt x="3489" y="12088"/>
                  </a:moveTo>
                  <a:lnTo>
                    <a:pt x="3963" y="12903"/>
                  </a:lnTo>
                  <a:cubicBezTo>
                    <a:pt x="4141" y="13244"/>
                    <a:pt x="4492" y="13446"/>
                    <a:pt x="4872" y="13446"/>
                  </a:cubicBezTo>
                  <a:cubicBezTo>
                    <a:pt x="4979" y="13446"/>
                    <a:pt x="5088" y="13430"/>
                    <a:pt x="5196" y="13396"/>
                  </a:cubicBezTo>
                  <a:lnTo>
                    <a:pt x="5196" y="13396"/>
                  </a:lnTo>
                  <a:lnTo>
                    <a:pt x="3205" y="16847"/>
                  </a:lnTo>
                  <a:lnTo>
                    <a:pt x="2901" y="15748"/>
                  </a:lnTo>
                  <a:cubicBezTo>
                    <a:pt x="2870" y="15591"/>
                    <a:pt x="2723" y="15486"/>
                    <a:pt x="2576" y="15486"/>
                  </a:cubicBezTo>
                  <a:cubicBezTo>
                    <a:pt x="2545" y="15486"/>
                    <a:pt x="2514" y="15491"/>
                    <a:pt x="2484" y="15501"/>
                  </a:cubicBezTo>
                  <a:lnTo>
                    <a:pt x="1366" y="15804"/>
                  </a:lnTo>
                  <a:lnTo>
                    <a:pt x="3489" y="12088"/>
                  </a:lnTo>
                  <a:close/>
                  <a:moveTo>
                    <a:pt x="10221" y="12031"/>
                  </a:moveTo>
                  <a:lnTo>
                    <a:pt x="12515" y="15785"/>
                  </a:lnTo>
                  <a:lnTo>
                    <a:pt x="12515" y="15785"/>
                  </a:lnTo>
                  <a:lnTo>
                    <a:pt x="11434" y="15501"/>
                  </a:lnTo>
                  <a:cubicBezTo>
                    <a:pt x="11401" y="15491"/>
                    <a:pt x="11368" y="15486"/>
                    <a:pt x="11335" y="15486"/>
                  </a:cubicBezTo>
                  <a:cubicBezTo>
                    <a:pt x="11183" y="15486"/>
                    <a:pt x="11048" y="15591"/>
                    <a:pt x="11017" y="15748"/>
                  </a:cubicBezTo>
                  <a:lnTo>
                    <a:pt x="10695" y="16885"/>
                  </a:lnTo>
                  <a:lnTo>
                    <a:pt x="8571" y="13415"/>
                  </a:lnTo>
                  <a:lnTo>
                    <a:pt x="8571" y="13415"/>
                  </a:lnTo>
                  <a:cubicBezTo>
                    <a:pt x="8647" y="13434"/>
                    <a:pt x="8723" y="13434"/>
                    <a:pt x="8798" y="13434"/>
                  </a:cubicBezTo>
                  <a:cubicBezTo>
                    <a:pt x="9197" y="13434"/>
                    <a:pt x="9538" y="13226"/>
                    <a:pt x="9728" y="12903"/>
                  </a:cubicBezTo>
                  <a:lnTo>
                    <a:pt x="10221" y="12031"/>
                  </a:lnTo>
                  <a:close/>
                  <a:moveTo>
                    <a:pt x="6836" y="0"/>
                  </a:moveTo>
                  <a:cubicBezTo>
                    <a:pt x="6589" y="0"/>
                    <a:pt x="6343" y="85"/>
                    <a:pt x="6144" y="256"/>
                  </a:cubicBezTo>
                  <a:lnTo>
                    <a:pt x="4949" y="1299"/>
                  </a:lnTo>
                  <a:cubicBezTo>
                    <a:pt x="4873" y="1356"/>
                    <a:pt x="4798" y="1375"/>
                    <a:pt x="4703" y="1375"/>
                  </a:cubicBezTo>
                  <a:lnTo>
                    <a:pt x="3148" y="1375"/>
                  </a:lnTo>
                  <a:cubicBezTo>
                    <a:pt x="2617" y="1375"/>
                    <a:pt x="2181" y="1754"/>
                    <a:pt x="2086" y="2285"/>
                  </a:cubicBezTo>
                  <a:lnTo>
                    <a:pt x="1821" y="3821"/>
                  </a:lnTo>
                  <a:cubicBezTo>
                    <a:pt x="1802" y="3897"/>
                    <a:pt x="1764" y="3972"/>
                    <a:pt x="1688" y="4048"/>
                  </a:cubicBezTo>
                  <a:lnTo>
                    <a:pt x="493" y="5053"/>
                  </a:lnTo>
                  <a:cubicBezTo>
                    <a:pt x="95" y="5395"/>
                    <a:pt x="0" y="5963"/>
                    <a:pt x="247" y="6418"/>
                  </a:cubicBezTo>
                  <a:lnTo>
                    <a:pt x="1043" y="7803"/>
                  </a:lnTo>
                  <a:cubicBezTo>
                    <a:pt x="1081" y="7879"/>
                    <a:pt x="1100" y="7973"/>
                    <a:pt x="1081" y="8049"/>
                  </a:cubicBezTo>
                  <a:lnTo>
                    <a:pt x="816" y="9623"/>
                  </a:lnTo>
                  <a:cubicBezTo>
                    <a:pt x="721" y="10135"/>
                    <a:pt x="1024" y="10628"/>
                    <a:pt x="1498" y="10818"/>
                  </a:cubicBezTo>
                  <a:lnTo>
                    <a:pt x="2977" y="11348"/>
                  </a:lnTo>
                  <a:cubicBezTo>
                    <a:pt x="3015" y="11367"/>
                    <a:pt x="3034" y="11386"/>
                    <a:pt x="3053" y="11405"/>
                  </a:cubicBezTo>
                  <a:lnTo>
                    <a:pt x="342" y="16184"/>
                  </a:lnTo>
                  <a:cubicBezTo>
                    <a:pt x="188" y="16422"/>
                    <a:pt x="372" y="16707"/>
                    <a:pt x="645" y="16707"/>
                  </a:cubicBezTo>
                  <a:cubicBezTo>
                    <a:pt x="675" y="16707"/>
                    <a:pt x="707" y="16703"/>
                    <a:pt x="740" y="16696"/>
                  </a:cubicBezTo>
                  <a:lnTo>
                    <a:pt x="2333" y="16278"/>
                  </a:lnTo>
                  <a:lnTo>
                    <a:pt x="2750" y="17871"/>
                  </a:lnTo>
                  <a:cubicBezTo>
                    <a:pt x="2792" y="18040"/>
                    <a:pt x="2940" y="18132"/>
                    <a:pt x="3088" y="18132"/>
                  </a:cubicBezTo>
                  <a:cubicBezTo>
                    <a:pt x="3207" y="18132"/>
                    <a:pt x="3327" y="18073"/>
                    <a:pt x="3394" y="17947"/>
                  </a:cubicBezTo>
                  <a:lnTo>
                    <a:pt x="6220" y="13017"/>
                  </a:lnTo>
                  <a:lnTo>
                    <a:pt x="6732" y="12827"/>
                  </a:lnTo>
                  <a:cubicBezTo>
                    <a:pt x="6770" y="12818"/>
                    <a:pt x="6807" y="12813"/>
                    <a:pt x="6845" y="12813"/>
                  </a:cubicBezTo>
                  <a:cubicBezTo>
                    <a:pt x="6883" y="12813"/>
                    <a:pt x="6921" y="12818"/>
                    <a:pt x="6959" y="12827"/>
                  </a:cubicBezTo>
                  <a:lnTo>
                    <a:pt x="7509" y="13036"/>
                  </a:lnTo>
                  <a:lnTo>
                    <a:pt x="10543" y="17966"/>
                  </a:lnTo>
                  <a:cubicBezTo>
                    <a:pt x="10609" y="18081"/>
                    <a:pt x="10721" y="18136"/>
                    <a:pt x="10835" y="18136"/>
                  </a:cubicBezTo>
                  <a:cubicBezTo>
                    <a:pt x="10983" y="18136"/>
                    <a:pt x="11134" y="18043"/>
                    <a:pt x="11188" y="17871"/>
                  </a:cubicBezTo>
                  <a:lnTo>
                    <a:pt x="11605" y="16278"/>
                  </a:lnTo>
                  <a:lnTo>
                    <a:pt x="13198" y="16696"/>
                  </a:lnTo>
                  <a:cubicBezTo>
                    <a:pt x="13233" y="16707"/>
                    <a:pt x="13267" y="16712"/>
                    <a:pt x="13301" y="16712"/>
                  </a:cubicBezTo>
                  <a:cubicBezTo>
                    <a:pt x="13553" y="16712"/>
                    <a:pt x="13730" y="16416"/>
                    <a:pt x="13596" y="16165"/>
                  </a:cubicBezTo>
                  <a:lnTo>
                    <a:pt x="10657" y="11386"/>
                  </a:lnTo>
                  <a:cubicBezTo>
                    <a:pt x="10676" y="11367"/>
                    <a:pt x="10695" y="11348"/>
                    <a:pt x="10714" y="11348"/>
                  </a:cubicBezTo>
                  <a:lnTo>
                    <a:pt x="12174" y="10818"/>
                  </a:lnTo>
                  <a:cubicBezTo>
                    <a:pt x="12667" y="10628"/>
                    <a:pt x="12951" y="10116"/>
                    <a:pt x="12875" y="9604"/>
                  </a:cubicBezTo>
                  <a:lnTo>
                    <a:pt x="12591" y="8068"/>
                  </a:lnTo>
                  <a:cubicBezTo>
                    <a:pt x="12591" y="7973"/>
                    <a:pt x="12591" y="7879"/>
                    <a:pt x="12648" y="7803"/>
                  </a:cubicBezTo>
                  <a:lnTo>
                    <a:pt x="13425" y="6418"/>
                  </a:lnTo>
                  <a:cubicBezTo>
                    <a:pt x="13691" y="5963"/>
                    <a:pt x="13577" y="5395"/>
                    <a:pt x="13179" y="5053"/>
                  </a:cubicBezTo>
                  <a:lnTo>
                    <a:pt x="11984" y="4048"/>
                  </a:lnTo>
                  <a:cubicBezTo>
                    <a:pt x="11927" y="3972"/>
                    <a:pt x="11870" y="3897"/>
                    <a:pt x="11851" y="3821"/>
                  </a:cubicBezTo>
                  <a:lnTo>
                    <a:pt x="11586" y="2285"/>
                  </a:lnTo>
                  <a:cubicBezTo>
                    <a:pt x="11491" y="1754"/>
                    <a:pt x="11055" y="1375"/>
                    <a:pt x="10524" y="1375"/>
                  </a:cubicBezTo>
                  <a:lnTo>
                    <a:pt x="8969" y="1375"/>
                  </a:lnTo>
                  <a:cubicBezTo>
                    <a:pt x="8874" y="1375"/>
                    <a:pt x="8798" y="1356"/>
                    <a:pt x="8723" y="1299"/>
                  </a:cubicBezTo>
                  <a:lnTo>
                    <a:pt x="7528" y="256"/>
                  </a:lnTo>
                  <a:cubicBezTo>
                    <a:pt x="7329" y="85"/>
                    <a:pt x="7082" y="0"/>
                    <a:pt x="683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23"/>
            <p:cNvSpPr/>
            <p:nvPr/>
          </p:nvSpPr>
          <p:spPr>
            <a:xfrm>
              <a:off x="5208288" y="3305600"/>
              <a:ext cx="250325" cy="230250"/>
            </a:xfrm>
            <a:custGeom>
              <a:avLst/>
              <a:gdLst/>
              <a:ahLst/>
              <a:cxnLst/>
              <a:rect l="l" t="t" r="r" b="b"/>
              <a:pathLst>
                <a:path w="10013" h="9210" extrusionOk="0">
                  <a:moveTo>
                    <a:pt x="5025" y="0"/>
                  </a:moveTo>
                  <a:cubicBezTo>
                    <a:pt x="4419" y="0"/>
                    <a:pt x="3812" y="114"/>
                    <a:pt x="3262" y="361"/>
                  </a:cubicBezTo>
                  <a:cubicBezTo>
                    <a:pt x="2876" y="512"/>
                    <a:pt x="3040" y="1034"/>
                    <a:pt x="3384" y="1034"/>
                  </a:cubicBezTo>
                  <a:cubicBezTo>
                    <a:pt x="3429" y="1034"/>
                    <a:pt x="3477" y="1025"/>
                    <a:pt x="3527" y="1005"/>
                  </a:cubicBezTo>
                  <a:cubicBezTo>
                    <a:pt x="4019" y="799"/>
                    <a:pt x="4532" y="700"/>
                    <a:pt x="5037" y="700"/>
                  </a:cubicBezTo>
                  <a:cubicBezTo>
                    <a:pt x="6343" y="700"/>
                    <a:pt x="7600" y="1360"/>
                    <a:pt x="8325" y="2522"/>
                  </a:cubicBezTo>
                  <a:cubicBezTo>
                    <a:pt x="9349" y="4115"/>
                    <a:pt x="9045" y="6220"/>
                    <a:pt x="7642" y="7490"/>
                  </a:cubicBezTo>
                  <a:cubicBezTo>
                    <a:pt x="6901" y="8152"/>
                    <a:pt x="5969" y="8485"/>
                    <a:pt x="5034" y="8485"/>
                  </a:cubicBezTo>
                  <a:cubicBezTo>
                    <a:pt x="4176" y="8485"/>
                    <a:pt x="3315" y="8204"/>
                    <a:pt x="2598" y="7642"/>
                  </a:cubicBezTo>
                  <a:cubicBezTo>
                    <a:pt x="1119" y="6447"/>
                    <a:pt x="702" y="4361"/>
                    <a:pt x="1631" y="2712"/>
                  </a:cubicBezTo>
                  <a:cubicBezTo>
                    <a:pt x="1763" y="2435"/>
                    <a:pt x="1529" y="2195"/>
                    <a:pt x="1297" y="2195"/>
                  </a:cubicBezTo>
                  <a:cubicBezTo>
                    <a:pt x="1195" y="2195"/>
                    <a:pt x="1094" y="2241"/>
                    <a:pt x="1025" y="2351"/>
                  </a:cubicBezTo>
                  <a:cubicBezTo>
                    <a:pt x="1" y="4172"/>
                    <a:pt x="323" y="6428"/>
                    <a:pt x="1802" y="7888"/>
                  </a:cubicBezTo>
                  <a:cubicBezTo>
                    <a:pt x="2694" y="8757"/>
                    <a:pt x="3861" y="9210"/>
                    <a:pt x="5035" y="9210"/>
                  </a:cubicBezTo>
                  <a:cubicBezTo>
                    <a:pt x="5834" y="9210"/>
                    <a:pt x="6636" y="9001"/>
                    <a:pt x="7358" y="8571"/>
                  </a:cubicBezTo>
                  <a:cubicBezTo>
                    <a:pt x="9159" y="7528"/>
                    <a:pt x="10012" y="5404"/>
                    <a:pt x="9481" y="3394"/>
                  </a:cubicBezTo>
                  <a:cubicBezTo>
                    <a:pt x="8931" y="1403"/>
                    <a:pt x="7111" y="0"/>
                    <a:pt x="504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23"/>
            <p:cNvSpPr/>
            <p:nvPr/>
          </p:nvSpPr>
          <p:spPr>
            <a:xfrm>
              <a:off x="5271813" y="3358925"/>
              <a:ext cx="123750" cy="113825"/>
            </a:xfrm>
            <a:custGeom>
              <a:avLst/>
              <a:gdLst/>
              <a:ahLst/>
              <a:cxnLst/>
              <a:rect l="l" t="t" r="r" b="b"/>
              <a:pathLst>
                <a:path w="4950" h="4553" extrusionOk="0">
                  <a:moveTo>
                    <a:pt x="2484" y="1167"/>
                  </a:moveTo>
                  <a:lnTo>
                    <a:pt x="2788" y="1792"/>
                  </a:lnTo>
                  <a:cubicBezTo>
                    <a:pt x="2845" y="1887"/>
                    <a:pt x="2939" y="1963"/>
                    <a:pt x="3053" y="1982"/>
                  </a:cubicBezTo>
                  <a:lnTo>
                    <a:pt x="3736" y="2077"/>
                  </a:lnTo>
                  <a:lnTo>
                    <a:pt x="3243" y="2551"/>
                  </a:lnTo>
                  <a:cubicBezTo>
                    <a:pt x="3148" y="2627"/>
                    <a:pt x="3110" y="2759"/>
                    <a:pt x="3148" y="2873"/>
                  </a:cubicBezTo>
                  <a:lnTo>
                    <a:pt x="3262" y="3556"/>
                  </a:lnTo>
                  <a:lnTo>
                    <a:pt x="3262" y="3556"/>
                  </a:lnTo>
                  <a:lnTo>
                    <a:pt x="2636" y="3233"/>
                  </a:lnTo>
                  <a:cubicBezTo>
                    <a:pt x="2598" y="3195"/>
                    <a:pt x="2541" y="3195"/>
                    <a:pt x="2484" y="3195"/>
                  </a:cubicBezTo>
                  <a:cubicBezTo>
                    <a:pt x="2428" y="3195"/>
                    <a:pt x="2371" y="3195"/>
                    <a:pt x="2314" y="3233"/>
                  </a:cubicBezTo>
                  <a:lnTo>
                    <a:pt x="1707" y="3556"/>
                  </a:lnTo>
                  <a:lnTo>
                    <a:pt x="1707" y="3556"/>
                  </a:lnTo>
                  <a:lnTo>
                    <a:pt x="1821" y="2873"/>
                  </a:lnTo>
                  <a:cubicBezTo>
                    <a:pt x="1840" y="2759"/>
                    <a:pt x="1802" y="2627"/>
                    <a:pt x="1707" y="2551"/>
                  </a:cubicBezTo>
                  <a:lnTo>
                    <a:pt x="1214" y="2077"/>
                  </a:lnTo>
                  <a:lnTo>
                    <a:pt x="1897" y="1982"/>
                  </a:lnTo>
                  <a:cubicBezTo>
                    <a:pt x="2010" y="1963"/>
                    <a:pt x="2124" y="1887"/>
                    <a:pt x="2181" y="1792"/>
                  </a:cubicBezTo>
                  <a:lnTo>
                    <a:pt x="2484" y="1167"/>
                  </a:lnTo>
                  <a:close/>
                  <a:moveTo>
                    <a:pt x="2475" y="0"/>
                  </a:moveTo>
                  <a:cubicBezTo>
                    <a:pt x="2352" y="0"/>
                    <a:pt x="2228" y="67"/>
                    <a:pt x="2162" y="199"/>
                  </a:cubicBezTo>
                  <a:lnTo>
                    <a:pt x="1612" y="1299"/>
                  </a:lnTo>
                  <a:lnTo>
                    <a:pt x="399" y="1470"/>
                  </a:lnTo>
                  <a:cubicBezTo>
                    <a:pt x="114" y="1508"/>
                    <a:pt x="0" y="1868"/>
                    <a:pt x="209" y="2077"/>
                  </a:cubicBezTo>
                  <a:lnTo>
                    <a:pt x="1081" y="2930"/>
                  </a:lnTo>
                  <a:lnTo>
                    <a:pt x="873" y="4143"/>
                  </a:lnTo>
                  <a:cubicBezTo>
                    <a:pt x="854" y="4276"/>
                    <a:pt x="911" y="4409"/>
                    <a:pt x="1024" y="4485"/>
                  </a:cubicBezTo>
                  <a:cubicBezTo>
                    <a:pt x="1088" y="4527"/>
                    <a:pt x="1158" y="4552"/>
                    <a:pt x="1231" y="4552"/>
                  </a:cubicBezTo>
                  <a:cubicBezTo>
                    <a:pt x="1287" y="4552"/>
                    <a:pt x="1345" y="4537"/>
                    <a:pt x="1404" y="4504"/>
                  </a:cubicBezTo>
                  <a:lnTo>
                    <a:pt x="2484" y="3935"/>
                  </a:lnTo>
                  <a:lnTo>
                    <a:pt x="3565" y="4504"/>
                  </a:lnTo>
                  <a:cubicBezTo>
                    <a:pt x="3621" y="4532"/>
                    <a:pt x="3679" y="4545"/>
                    <a:pt x="3733" y="4545"/>
                  </a:cubicBezTo>
                  <a:cubicBezTo>
                    <a:pt x="3937" y="4545"/>
                    <a:pt x="4107" y="4368"/>
                    <a:pt x="4077" y="4143"/>
                  </a:cubicBezTo>
                  <a:lnTo>
                    <a:pt x="3869" y="2930"/>
                  </a:lnTo>
                  <a:lnTo>
                    <a:pt x="4741" y="2077"/>
                  </a:lnTo>
                  <a:cubicBezTo>
                    <a:pt x="4949" y="1868"/>
                    <a:pt x="4836" y="1508"/>
                    <a:pt x="4551" y="1470"/>
                  </a:cubicBezTo>
                  <a:lnTo>
                    <a:pt x="3338" y="1299"/>
                  </a:lnTo>
                  <a:lnTo>
                    <a:pt x="2788" y="199"/>
                  </a:lnTo>
                  <a:cubicBezTo>
                    <a:pt x="2721" y="67"/>
                    <a:pt x="2598" y="0"/>
                    <a:pt x="24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7" name="Google Shape;4817;p23"/>
          <p:cNvGrpSpPr/>
          <p:nvPr/>
        </p:nvGrpSpPr>
        <p:grpSpPr>
          <a:xfrm>
            <a:off x="5142992" y="2038529"/>
            <a:ext cx="365741" cy="359005"/>
            <a:chOff x="5899913" y="3216125"/>
            <a:chExt cx="491125" cy="488975"/>
          </a:xfrm>
        </p:grpSpPr>
        <p:sp>
          <p:nvSpPr>
            <p:cNvPr id="4818" name="Google Shape;4818;p23"/>
            <p:cNvSpPr/>
            <p:nvPr/>
          </p:nvSpPr>
          <p:spPr>
            <a:xfrm>
              <a:off x="5909388" y="3226075"/>
              <a:ext cx="471700" cy="469550"/>
            </a:xfrm>
            <a:custGeom>
              <a:avLst/>
              <a:gdLst/>
              <a:ahLst/>
              <a:cxnLst/>
              <a:rect l="l" t="t" r="r" b="b"/>
              <a:pathLst>
                <a:path w="18868" h="18782" extrusionOk="0">
                  <a:moveTo>
                    <a:pt x="9434" y="0"/>
                  </a:moveTo>
                  <a:cubicBezTo>
                    <a:pt x="8922" y="0"/>
                    <a:pt x="8410" y="43"/>
                    <a:pt x="7908" y="128"/>
                  </a:cubicBezTo>
                  <a:lnTo>
                    <a:pt x="7908" y="1892"/>
                  </a:lnTo>
                  <a:cubicBezTo>
                    <a:pt x="6941" y="2081"/>
                    <a:pt x="6011" y="2461"/>
                    <a:pt x="5196" y="3011"/>
                  </a:cubicBezTo>
                  <a:lnTo>
                    <a:pt x="4096" y="1911"/>
                  </a:lnTo>
                  <a:cubicBezTo>
                    <a:pt x="3262" y="2499"/>
                    <a:pt x="2523" y="3238"/>
                    <a:pt x="1935" y="4072"/>
                  </a:cubicBezTo>
                  <a:lnTo>
                    <a:pt x="3035" y="5172"/>
                  </a:lnTo>
                  <a:cubicBezTo>
                    <a:pt x="2485" y="5988"/>
                    <a:pt x="2124" y="6898"/>
                    <a:pt x="1916" y="7865"/>
                  </a:cubicBezTo>
                  <a:lnTo>
                    <a:pt x="171" y="7865"/>
                  </a:lnTo>
                  <a:cubicBezTo>
                    <a:pt x="1" y="8870"/>
                    <a:pt x="1" y="9894"/>
                    <a:pt x="171" y="10918"/>
                  </a:cubicBezTo>
                  <a:lnTo>
                    <a:pt x="1916" y="10918"/>
                  </a:lnTo>
                  <a:cubicBezTo>
                    <a:pt x="2124" y="11866"/>
                    <a:pt x="2485" y="12776"/>
                    <a:pt x="3035" y="13591"/>
                  </a:cubicBezTo>
                  <a:lnTo>
                    <a:pt x="1935" y="14691"/>
                  </a:lnTo>
                  <a:cubicBezTo>
                    <a:pt x="2542" y="15525"/>
                    <a:pt x="3262" y="16246"/>
                    <a:pt x="4096" y="16852"/>
                  </a:cubicBezTo>
                  <a:lnTo>
                    <a:pt x="5196" y="15753"/>
                  </a:lnTo>
                  <a:cubicBezTo>
                    <a:pt x="6011" y="16284"/>
                    <a:pt x="6922" y="16663"/>
                    <a:pt x="7870" y="16871"/>
                  </a:cubicBezTo>
                  <a:lnTo>
                    <a:pt x="7870" y="18654"/>
                  </a:lnTo>
                  <a:cubicBezTo>
                    <a:pt x="8372" y="18739"/>
                    <a:pt x="8884" y="18782"/>
                    <a:pt x="9396" y="18782"/>
                  </a:cubicBezTo>
                  <a:cubicBezTo>
                    <a:pt x="9908" y="18782"/>
                    <a:pt x="10420" y="18739"/>
                    <a:pt x="10923" y="18654"/>
                  </a:cubicBezTo>
                  <a:lnTo>
                    <a:pt x="10923" y="16871"/>
                  </a:lnTo>
                  <a:cubicBezTo>
                    <a:pt x="11890" y="16663"/>
                    <a:pt x="12800" y="16284"/>
                    <a:pt x="13615" y="15753"/>
                  </a:cubicBezTo>
                  <a:lnTo>
                    <a:pt x="14696" y="16852"/>
                  </a:lnTo>
                  <a:cubicBezTo>
                    <a:pt x="15549" y="16246"/>
                    <a:pt x="16270" y="15525"/>
                    <a:pt x="16857" y="14691"/>
                  </a:cubicBezTo>
                  <a:lnTo>
                    <a:pt x="15777" y="13591"/>
                  </a:lnTo>
                  <a:cubicBezTo>
                    <a:pt x="16308" y="12776"/>
                    <a:pt x="16687" y="11866"/>
                    <a:pt x="16876" y="10918"/>
                  </a:cubicBezTo>
                  <a:lnTo>
                    <a:pt x="18697" y="10918"/>
                  </a:lnTo>
                  <a:cubicBezTo>
                    <a:pt x="18867" y="9894"/>
                    <a:pt x="18867" y="8870"/>
                    <a:pt x="18697" y="7865"/>
                  </a:cubicBezTo>
                  <a:lnTo>
                    <a:pt x="16895" y="7865"/>
                  </a:lnTo>
                  <a:cubicBezTo>
                    <a:pt x="16687" y="6898"/>
                    <a:pt x="16308" y="5988"/>
                    <a:pt x="15777" y="5172"/>
                  </a:cubicBezTo>
                  <a:lnTo>
                    <a:pt x="16876" y="4072"/>
                  </a:lnTo>
                  <a:cubicBezTo>
                    <a:pt x="16270" y="3238"/>
                    <a:pt x="15549" y="2518"/>
                    <a:pt x="14715" y="1911"/>
                  </a:cubicBezTo>
                  <a:lnTo>
                    <a:pt x="13615" y="3011"/>
                  </a:lnTo>
                  <a:cubicBezTo>
                    <a:pt x="12819" y="2480"/>
                    <a:pt x="11909" y="2100"/>
                    <a:pt x="10960" y="1892"/>
                  </a:cubicBezTo>
                  <a:lnTo>
                    <a:pt x="10960" y="128"/>
                  </a:lnTo>
                  <a:cubicBezTo>
                    <a:pt x="10458" y="43"/>
                    <a:pt x="9946" y="0"/>
                    <a:pt x="9434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23"/>
            <p:cNvSpPr/>
            <p:nvPr/>
          </p:nvSpPr>
          <p:spPr>
            <a:xfrm>
              <a:off x="5966288" y="3326925"/>
              <a:ext cx="312400" cy="267700"/>
            </a:xfrm>
            <a:custGeom>
              <a:avLst/>
              <a:gdLst/>
              <a:ahLst/>
              <a:cxnLst/>
              <a:rect l="l" t="t" r="r" b="b"/>
              <a:pathLst>
                <a:path w="12496" h="10708" extrusionOk="0">
                  <a:moveTo>
                    <a:pt x="7149" y="1"/>
                  </a:moveTo>
                  <a:cubicBezTo>
                    <a:pt x="2389" y="1"/>
                    <a:pt x="0" y="5765"/>
                    <a:pt x="3375" y="9140"/>
                  </a:cubicBezTo>
                  <a:cubicBezTo>
                    <a:pt x="4458" y="10223"/>
                    <a:pt x="5792" y="10708"/>
                    <a:pt x="7102" y="10708"/>
                  </a:cubicBezTo>
                  <a:cubicBezTo>
                    <a:pt x="9851" y="10708"/>
                    <a:pt x="12496" y="8571"/>
                    <a:pt x="12496" y="5348"/>
                  </a:cubicBezTo>
                  <a:cubicBezTo>
                    <a:pt x="12496" y="2390"/>
                    <a:pt x="10107" y="1"/>
                    <a:pt x="7149" y="1"/>
                  </a:cubicBez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23"/>
            <p:cNvSpPr/>
            <p:nvPr/>
          </p:nvSpPr>
          <p:spPr>
            <a:xfrm>
              <a:off x="6082888" y="3403175"/>
              <a:ext cx="22300" cy="19525"/>
            </a:xfrm>
            <a:custGeom>
              <a:avLst/>
              <a:gdLst/>
              <a:ahLst/>
              <a:cxnLst/>
              <a:rect l="l" t="t" r="r" b="b"/>
              <a:pathLst>
                <a:path w="892" h="781" extrusionOk="0">
                  <a:moveTo>
                    <a:pt x="382" y="0"/>
                  </a:moveTo>
                  <a:cubicBezTo>
                    <a:pt x="190" y="0"/>
                    <a:pt x="1" y="153"/>
                    <a:pt x="1" y="383"/>
                  </a:cubicBezTo>
                  <a:cubicBezTo>
                    <a:pt x="1" y="591"/>
                    <a:pt x="171" y="762"/>
                    <a:pt x="380" y="781"/>
                  </a:cubicBezTo>
                  <a:cubicBezTo>
                    <a:pt x="721" y="762"/>
                    <a:pt x="892" y="364"/>
                    <a:pt x="645" y="117"/>
                  </a:cubicBezTo>
                  <a:cubicBezTo>
                    <a:pt x="571" y="36"/>
                    <a:pt x="476" y="0"/>
                    <a:pt x="38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23"/>
            <p:cNvSpPr/>
            <p:nvPr/>
          </p:nvSpPr>
          <p:spPr>
            <a:xfrm>
              <a:off x="5899913" y="3216125"/>
              <a:ext cx="491125" cy="488975"/>
            </a:xfrm>
            <a:custGeom>
              <a:avLst/>
              <a:gdLst/>
              <a:ahLst/>
              <a:cxnLst/>
              <a:rect l="l" t="t" r="r" b="b"/>
              <a:pathLst>
                <a:path w="19645" h="19559" extrusionOk="0">
                  <a:moveTo>
                    <a:pt x="9806" y="778"/>
                  </a:moveTo>
                  <a:cubicBezTo>
                    <a:pt x="10188" y="778"/>
                    <a:pt x="10571" y="801"/>
                    <a:pt x="10960" y="849"/>
                  </a:cubicBezTo>
                  <a:lnTo>
                    <a:pt x="10960" y="2309"/>
                  </a:lnTo>
                  <a:cubicBezTo>
                    <a:pt x="10960" y="2479"/>
                    <a:pt x="11074" y="2631"/>
                    <a:pt x="11264" y="2669"/>
                  </a:cubicBezTo>
                  <a:cubicBezTo>
                    <a:pt x="12155" y="2859"/>
                    <a:pt x="13008" y="3219"/>
                    <a:pt x="13785" y="3731"/>
                  </a:cubicBezTo>
                  <a:cubicBezTo>
                    <a:pt x="13843" y="3772"/>
                    <a:pt x="13914" y="3792"/>
                    <a:pt x="13988" y="3792"/>
                  </a:cubicBezTo>
                  <a:cubicBezTo>
                    <a:pt x="14084" y="3792"/>
                    <a:pt x="14184" y="3758"/>
                    <a:pt x="14260" y="3693"/>
                  </a:cubicBezTo>
                  <a:lnTo>
                    <a:pt x="15113" y="2821"/>
                  </a:lnTo>
                  <a:cubicBezTo>
                    <a:pt x="15720" y="3295"/>
                    <a:pt x="16269" y="3826"/>
                    <a:pt x="16743" y="4433"/>
                  </a:cubicBezTo>
                  <a:lnTo>
                    <a:pt x="15871" y="5305"/>
                  </a:lnTo>
                  <a:cubicBezTo>
                    <a:pt x="15739" y="5437"/>
                    <a:pt x="15720" y="5627"/>
                    <a:pt x="15814" y="5779"/>
                  </a:cubicBezTo>
                  <a:cubicBezTo>
                    <a:pt x="16345" y="6556"/>
                    <a:pt x="16706" y="7428"/>
                    <a:pt x="16895" y="8339"/>
                  </a:cubicBezTo>
                  <a:cubicBezTo>
                    <a:pt x="16914" y="8509"/>
                    <a:pt x="17085" y="8642"/>
                    <a:pt x="17255" y="8642"/>
                  </a:cubicBezTo>
                  <a:lnTo>
                    <a:pt x="18734" y="8642"/>
                  </a:lnTo>
                  <a:cubicBezTo>
                    <a:pt x="18829" y="9400"/>
                    <a:pt x="18829" y="10178"/>
                    <a:pt x="18734" y="10936"/>
                  </a:cubicBezTo>
                  <a:lnTo>
                    <a:pt x="17255" y="10936"/>
                  </a:lnTo>
                  <a:cubicBezTo>
                    <a:pt x="17243" y="10935"/>
                    <a:pt x="17231" y="10934"/>
                    <a:pt x="17220" y="10934"/>
                  </a:cubicBezTo>
                  <a:cubicBezTo>
                    <a:pt x="17047" y="10934"/>
                    <a:pt x="16912" y="11062"/>
                    <a:pt x="16876" y="11240"/>
                  </a:cubicBezTo>
                  <a:cubicBezTo>
                    <a:pt x="16687" y="12131"/>
                    <a:pt x="16326" y="13003"/>
                    <a:pt x="15814" y="13781"/>
                  </a:cubicBezTo>
                  <a:cubicBezTo>
                    <a:pt x="15720" y="13932"/>
                    <a:pt x="15739" y="14122"/>
                    <a:pt x="15871" y="14255"/>
                  </a:cubicBezTo>
                  <a:lnTo>
                    <a:pt x="16725" y="15108"/>
                  </a:lnTo>
                  <a:cubicBezTo>
                    <a:pt x="16269" y="15715"/>
                    <a:pt x="15720" y="16264"/>
                    <a:pt x="15113" y="16738"/>
                  </a:cubicBezTo>
                  <a:lnTo>
                    <a:pt x="14241" y="15866"/>
                  </a:lnTo>
                  <a:cubicBezTo>
                    <a:pt x="14176" y="15802"/>
                    <a:pt x="14081" y="15768"/>
                    <a:pt x="13983" y="15768"/>
                  </a:cubicBezTo>
                  <a:cubicBezTo>
                    <a:pt x="13908" y="15768"/>
                    <a:pt x="13832" y="15787"/>
                    <a:pt x="13767" y="15828"/>
                  </a:cubicBezTo>
                  <a:cubicBezTo>
                    <a:pt x="12989" y="16340"/>
                    <a:pt x="12136" y="16701"/>
                    <a:pt x="11226" y="16871"/>
                  </a:cubicBezTo>
                  <a:cubicBezTo>
                    <a:pt x="11036" y="16909"/>
                    <a:pt x="10922" y="17080"/>
                    <a:pt x="10922" y="17250"/>
                  </a:cubicBezTo>
                  <a:lnTo>
                    <a:pt x="10922" y="18710"/>
                  </a:lnTo>
                  <a:cubicBezTo>
                    <a:pt x="10534" y="18758"/>
                    <a:pt x="10150" y="18782"/>
                    <a:pt x="9768" y="18782"/>
                  </a:cubicBezTo>
                  <a:cubicBezTo>
                    <a:pt x="9386" y="18782"/>
                    <a:pt x="9007" y="18758"/>
                    <a:pt x="8628" y="18710"/>
                  </a:cubicBezTo>
                  <a:lnTo>
                    <a:pt x="8628" y="17250"/>
                  </a:lnTo>
                  <a:cubicBezTo>
                    <a:pt x="8628" y="17080"/>
                    <a:pt x="8495" y="16909"/>
                    <a:pt x="8325" y="16871"/>
                  </a:cubicBezTo>
                  <a:cubicBezTo>
                    <a:pt x="7414" y="16701"/>
                    <a:pt x="6542" y="16340"/>
                    <a:pt x="5784" y="15828"/>
                  </a:cubicBezTo>
                  <a:cubicBezTo>
                    <a:pt x="5718" y="15787"/>
                    <a:pt x="5642" y="15768"/>
                    <a:pt x="5567" y="15768"/>
                  </a:cubicBezTo>
                  <a:cubicBezTo>
                    <a:pt x="5469" y="15768"/>
                    <a:pt x="5374" y="15802"/>
                    <a:pt x="5310" y="15866"/>
                  </a:cubicBezTo>
                  <a:lnTo>
                    <a:pt x="4437" y="16738"/>
                  </a:lnTo>
                  <a:cubicBezTo>
                    <a:pt x="3831" y="16264"/>
                    <a:pt x="3281" y="15715"/>
                    <a:pt x="2826" y="15108"/>
                  </a:cubicBezTo>
                  <a:lnTo>
                    <a:pt x="3679" y="14255"/>
                  </a:lnTo>
                  <a:cubicBezTo>
                    <a:pt x="3812" y="14122"/>
                    <a:pt x="3831" y="13932"/>
                    <a:pt x="3736" y="13781"/>
                  </a:cubicBezTo>
                  <a:cubicBezTo>
                    <a:pt x="3224" y="13003"/>
                    <a:pt x="2864" y="12131"/>
                    <a:pt x="2674" y="11240"/>
                  </a:cubicBezTo>
                  <a:cubicBezTo>
                    <a:pt x="2636" y="11050"/>
                    <a:pt x="2484" y="10936"/>
                    <a:pt x="2295" y="10936"/>
                  </a:cubicBezTo>
                  <a:lnTo>
                    <a:pt x="873" y="10936"/>
                  </a:lnTo>
                  <a:cubicBezTo>
                    <a:pt x="778" y="10159"/>
                    <a:pt x="778" y="9400"/>
                    <a:pt x="873" y="8642"/>
                  </a:cubicBezTo>
                  <a:lnTo>
                    <a:pt x="2295" y="8642"/>
                  </a:lnTo>
                  <a:cubicBezTo>
                    <a:pt x="2484" y="8642"/>
                    <a:pt x="2636" y="8509"/>
                    <a:pt x="2674" y="8339"/>
                  </a:cubicBezTo>
                  <a:cubicBezTo>
                    <a:pt x="2864" y="7409"/>
                    <a:pt x="3224" y="6556"/>
                    <a:pt x="3736" y="5779"/>
                  </a:cubicBezTo>
                  <a:cubicBezTo>
                    <a:pt x="3831" y="5627"/>
                    <a:pt x="3812" y="5437"/>
                    <a:pt x="3679" y="5305"/>
                  </a:cubicBezTo>
                  <a:lnTo>
                    <a:pt x="2826" y="4433"/>
                  </a:lnTo>
                  <a:cubicBezTo>
                    <a:pt x="3281" y="3826"/>
                    <a:pt x="3831" y="3276"/>
                    <a:pt x="4437" y="2821"/>
                  </a:cubicBezTo>
                  <a:lnTo>
                    <a:pt x="5310" y="3693"/>
                  </a:lnTo>
                  <a:cubicBezTo>
                    <a:pt x="5374" y="3758"/>
                    <a:pt x="5469" y="3792"/>
                    <a:pt x="5567" y="3792"/>
                  </a:cubicBezTo>
                  <a:cubicBezTo>
                    <a:pt x="5642" y="3792"/>
                    <a:pt x="5718" y="3772"/>
                    <a:pt x="5784" y="3731"/>
                  </a:cubicBezTo>
                  <a:cubicBezTo>
                    <a:pt x="6561" y="3219"/>
                    <a:pt x="7433" y="2859"/>
                    <a:pt x="8362" y="2669"/>
                  </a:cubicBezTo>
                  <a:cubicBezTo>
                    <a:pt x="8533" y="2631"/>
                    <a:pt x="8666" y="2479"/>
                    <a:pt x="8666" y="2309"/>
                  </a:cubicBezTo>
                  <a:lnTo>
                    <a:pt x="8666" y="849"/>
                  </a:lnTo>
                  <a:cubicBezTo>
                    <a:pt x="9045" y="801"/>
                    <a:pt x="9424" y="778"/>
                    <a:pt x="9806" y="778"/>
                  </a:cubicBezTo>
                  <a:close/>
                  <a:moveTo>
                    <a:pt x="9796" y="0"/>
                  </a:moveTo>
                  <a:cubicBezTo>
                    <a:pt x="9263" y="0"/>
                    <a:pt x="8732" y="43"/>
                    <a:pt x="8211" y="128"/>
                  </a:cubicBezTo>
                  <a:cubicBezTo>
                    <a:pt x="8021" y="166"/>
                    <a:pt x="7888" y="318"/>
                    <a:pt x="7888" y="507"/>
                  </a:cubicBezTo>
                  <a:lnTo>
                    <a:pt x="7888" y="1986"/>
                  </a:lnTo>
                  <a:cubicBezTo>
                    <a:pt x="7092" y="2176"/>
                    <a:pt x="6315" y="2498"/>
                    <a:pt x="5613" y="2916"/>
                  </a:cubicBezTo>
                  <a:lnTo>
                    <a:pt x="4760" y="2043"/>
                  </a:lnTo>
                  <a:cubicBezTo>
                    <a:pt x="4686" y="1969"/>
                    <a:pt x="4588" y="1931"/>
                    <a:pt x="4490" y="1931"/>
                  </a:cubicBezTo>
                  <a:cubicBezTo>
                    <a:pt x="4412" y="1931"/>
                    <a:pt x="4334" y="1955"/>
                    <a:pt x="4267" y="2005"/>
                  </a:cubicBezTo>
                  <a:cubicBezTo>
                    <a:pt x="3395" y="2612"/>
                    <a:pt x="2636" y="3371"/>
                    <a:pt x="2010" y="4243"/>
                  </a:cubicBezTo>
                  <a:cubicBezTo>
                    <a:pt x="1897" y="4395"/>
                    <a:pt x="1916" y="4603"/>
                    <a:pt x="2048" y="4736"/>
                  </a:cubicBezTo>
                  <a:lnTo>
                    <a:pt x="2939" y="5627"/>
                  </a:lnTo>
                  <a:cubicBezTo>
                    <a:pt x="2503" y="6310"/>
                    <a:pt x="2200" y="7068"/>
                    <a:pt x="1991" y="7865"/>
                  </a:cubicBezTo>
                  <a:lnTo>
                    <a:pt x="550" y="7865"/>
                  </a:lnTo>
                  <a:cubicBezTo>
                    <a:pt x="361" y="7865"/>
                    <a:pt x="209" y="7997"/>
                    <a:pt x="171" y="8187"/>
                  </a:cubicBezTo>
                  <a:cubicBezTo>
                    <a:pt x="0" y="9249"/>
                    <a:pt x="0" y="10311"/>
                    <a:pt x="171" y="11372"/>
                  </a:cubicBezTo>
                  <a:cubicBezTo>
                    <a:pt x="209" y="11562"/>
                    <a:pt x="361" y="11695"/>
                    <a:pt x="550" y="11695"/>
                  </a:cubicBezTo>
                  <a:lnTo>
                    <a:pt x="1991" y="11695"/>
                  </a:lnTo>
                  <a:cubicBezTo>
                    <a:pt x="2200" y="12472"/>
                    <a:pt x="2503" y="13231"/>
                    <a:pt x="2939" y="13932"/>
                  </a:cubicBezTo>
                  <a:lnTo>
                    <a:pt x="2048" y="14823"/>
                  </a:lnTo>
                  <a:cubicBezTo>
                    <a:pt x="1916" y="14937"/>
                    <a:pt x="1897" y="15146"/>
                    <a:pt x="2010" y="15297"/>
                  </a:cubicBezTo>
                  <a:cubicBezTo>
                    <a:pt x="2636" y="16170"/>
                    <a:pt x="3395" y="16928"/>
                    <a:pt x="4267" y="17554"/>
                  </a:cubicBezTo>
                  <a:cubicBezTo>
                    <a:pt x="4334" y="17604"/>
                    <a:pt x="4412" y="17629"/>
                    <a:pt x="4490" y="17629"/>
                  </a:cubicBezTo>
                  <a:cubicBezTo>
                    <a:pt x="4588" y="17629"/>
                    <a:pt x="4686" y="17590"/>
                    <a:pt x="4760" y="17516"/>
                  </a:cubicBezTo>
                  <a:lnTo>
                    <a:pt x="5632" y="16625"/>
                  </a:lnTo>
                  <a:cubicBezTo>
                    <a:pt x="6334" y="17061"/>
                    <a:pt x="7073" y="17364"/>
                    <a:pt x="7869" y="17573"/>
                  </a:cubicBezTo>
                  <a:lnTo>
                    <a:pt x="7869" y="19052"/>
                  </a:lnTo>
                  <a:cubicBezTo>
                    <a:pt x="7869" y="19241"/>
                    <a:pt x="8002" y="19393"/>
                    <a:pt x="8192" y="19431"/>
                  </a:cubicBezTo>
                  <a:cubicBezTo>
                    <a:pt x="8713" y="19516"/>
                    <a:pt x="9244" y="19559"/>
                    <a:pt x="9777" y="19559"/>
                  </a:cubicBezTo>
                  <a:cubicBezTo>
                    <a:pt x="10311" y="19559"/>
                    <a:pt x="10846" y="19516"/>
                    <a:pt x="11377" y="19431"/>
                  </a:cubicBezTo>
                  <a:cubicBezTo>
                    <a:pt x="11548" y="19393"/>
                    <a:pt x="11681" y="19241"/>
                    <a:pt x="11681" y="19052"/>
                  </a:cubicBezTo>
                  <a:lnTo>
                    <a:pt x="11681" y="17573"/>
                  </a:lnTo>
                  <a:cubicBezTo>
                    <a:pt x="12477" y="17364"/>
                    <a:pt x="13255" y="17061"/>
                    <a:pt x="13937" y="16625"/>
                  </a:cubicBezTo>
                  <a:lnTo>
                    <a:pt x="14828" y="17516"/>
                  </a:lnTo>
                  <a:cubicBezTo>
                    <a:pt x="14902" y="17590"/>
                    <a:pt x="15000" y="17629"/>
                    <a:pt x="15098" y="17629"/>
                  </a:cubicBezTo>
                  <a:cubicBezTo>
                    <a:pt x="15176" y="17629"/>
                    <a:pt x="15254" y="17604"/>
                    <a:pt x="15321" y="17554"/>
                  </a:cubicBezTo>
                  <a:cubicBezTo>
                    <a:pt x="16194" y="16928"/>
                    <a:pt x="16952" y="16170"/>
                    <a:pt x="17559" y="15297"/>
                  </a:cubicBezTo>
                  <a:cubicBezTo>
                    <a:pt x="17673" y="15146"/>
                    <a:pt x="17654" y="14937"/>
                    <a:pt x="17521" y="14823"/>
                  </a:cubicBezTo>
                  <a:lnTo>
                    <a:pt x="16649" y="13932"/>
                  </a:lnTo>
                  <a:cubicBezTo>
                    <a:pt x="17066" y="13231"/>
                    <a:pt x="17388" y="12472"/>
                    <a:pt x="17578" y="11695"/>
                  </a:cubicBezTo>
                  <a:lnTo>
                    <a:pt x="19095" y="11695"/>
                  </a:lnTo>
                  <a:cubicBezTo>
                    <a:pt x="19265" y="11695"/>
                    <a:pt x="19436" y="11562"/>
                    <a:pt x="19455" y="11372"/>
                  </a:cubicBezTo>
                  <a:cubicBezTo>
                    <a:pt x="19645" y="10311"/>
                    <a:pt x="19645" y="9249"/>
                    <a:pt x="19455" y="8187"/>
                  </a:cubicBezTo>
                  <a:cubicBezTo>
                    <a:pt x="19436" y="7997"/>
                    <a:pt x="19265" y="7865"/>
                    <a:pt x="19095" y="7865"/>
                  </a:cubicBezTo>
                  <a:lnTo>
                    <a:pt x="17559" y="7865"/>
                  </a:lnTo>
                  <a:cubicBezTo>
                    <a:pt x="17369" y="7068"/>
                    <a:pt x="17066" y="6310"/>
                    <a:pt x="16630" y="5608"/>
                  </a:cubicBezTo>
                  <a:lnTo>
                    <a:pt x="17521" y="4736"/>
                  </a:lnTo>
                  <a:cubicBezTo>
                    <a:pt x="17654" y="4603"/>
                    <a:pt x="17654" y="4395"/>
                    <a:pt x="17559" y="4243"/>
                  </a:cubicBezTo>
                  <a:cubicBezTo>
                    <a:pt x="16933" y="3371"/>
                    <a:pt x="16175" y="2612"/>
                    <a:pt x="15302" y="1986"/>
                  </a:cubicBezTo>
                  <a:cubicBezTo>
                    <a:pt x="15233" y="1943"/>
                    <a:pt x="15151" y="1920"/>
                    <a:pt x="15071" y="1920"/>
                  </a:cubicBezTo>
                  <a:cubicBezTo>
                    <a:pt x="14976" y="1920"/>
                    <a:pt x="14881" y="1952"/>
                    <a:pt x="14809" y="2024"/>
                  </a:cubicBezTo>
                  <a:lnTo>
                    <a:pt x="13937" y="2916"/>
                  </a:lnTo>
                  <a:cubicBezTo>
                    <a:pt x="13255" y="2498"/>
                    <a:pt x="12496" y="2176"/>
                    <a:pt x="11719" y="1986"/>
                  </a:cubicBezTo>
                  <a:lnTo>
                    <a:pt x="11719" y="526"/>
                  </a:lnTo>
                  <a:cubicBezTo>
                    <a:pt x="11719" y="318"/>
                    <a:pt x="11567" y="166"/>
                    <a:pt x="11396" y="128"/>
                  </a:cubicBezTo>
                  <a:cubicBezTo>
                    <a:pt x="10865" y="43"/>
                    <a:pt x="10330" y="0"/>
                    <a:pt x="979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23"/>
            <p:cNvSpPr/>
            <p:nvPr/>
          </p:nvSpPr>
          <p:spPr>
            <a:xfrm>
              <a:off x="5953488" y="3317450"/>
              <a:ext cx="334675" cy="286725"/>
            </a:xfrm>
            <a:custGeom>
              <a:avLst/>
              <a:gdLst/>
              <a:ahLst/>
              <a:cxnLst/>
              <a:rect l="l" t="t" r="r" b="b"/>
              <a:pathLst>
                <a:path w="13387" h="11469" extrusionOk="0">
                  <a:moveTo>
                    <a:pt x="9234" y="1024"/>
                  </a:moveTo>
                  <a:lnTo>
                    <a:pt x="9234" y="1024"/>
                  </a:lnTo>
                  <a:cubicBezTo>
                    <a:pt x="10429" y="1422"/>
                    <a:pt x="11434" y="2276"/>
                    <a:pt x="12041" y="3394"/>
                  </a:cubicBezTo>
                  <a:lnTo>
                    <a:pt x="10107" y="3394"/>
                  </a:lnTo>
                  <a:cubicBezTo>
                    <a:pt x="9974" y="2560"/>
                    <a:pt x="9670" y="1745"/>
                    <a:pt x="9234" y="1024"/>
                  </a:cubicBezTo>
                  <a:close/>
                  <a:moveTo>
                    <a:pt x="7661" y="759"/>
                  </a:moveTo>
                  <a:cubicBezTo>
                    <a:pt x="8324" y="759"/>
                    <a:pt x="8988" y="1840"/>
                    <a:pt x="9310" y="3394"/>
                  </a:cubicBezTo>
                  <a:lnTo>
                    <a:pt x="7073" y="3394"/>
                  </a:lnTo>
                  <a:cubicBezTo>
                    <a:pt x="6599" y="3432"/>
                    <a:pt x="6599" y="4115"/>
                    <a:pt x="7073" y="4153"/>
                  </a:cubicBezTo>
                  <a:lnTo>
                    <a:pt x="9443" y="4153"/>
                  </a:lnTo>
                  <a:cubicBezTo>
                    <a:pt x="9519" y="4684"/>
                    <a:pt x="9557" y="5196"/>
                    <a:pt x="9557" y="5727"/>
                  </a:cubicBezTo>
                  <a:cubicBezTo>
                    <a:pt x="9557" y="6220"/>
                    <a:pt x="9519" y="6713"/>
                    <a:pt x="9462" y="7206"/>
                  </a:cubicBezTo>
                  <a:lnTo>
                    <a:pt x="5840" y="7206"/>
                  </a:lnTo>
                  <a:cubicBezTo>
                    <a:pt x="5783" y="6713"/>
                    <a:pt x="5745" y="6220"/>
                    <a:pt x="5745" y="5727"/>
                  </a:cubicBezTo>
                  <a:lnTo>
                    <a:pt x="5745" y="5347"/>
                  </a:lnTo>
                  <a:cubicBezTo>
                    <a:pt x="5755" y="5084"/>
                    <a:pt x="5559" y="4951"/>
                    <a:pt x="5364" y="4951"/>
                  </a:cubicBezTo>
                  <a:cubicBezTo>
                    <a:pt x="5180" y="4951"/>
                    <a:pt x="4996" y="5070"/>
                    <a:pt x="4987" y="5309"/>
                  </a:cubicBezTo>
                  <a:lnTo>
                    <a:pt x="4987" y="5727"/>
                  </a:lnTo>
                  <a:cubicBezTo>
                    <a:pt x="4987" y="6220"/>
                    <a:pt x="5025" y="6713"/>
                    <a:pt x="5082" y="7206"/>
                  </a:cubicBezTo>
                  <a:lnTo>
                    <a:pt x="2920" y="7206"/>
                  </a:lnTo>
                  <a:cubicBezTo>
                    <a:pt x="2768" y="6732"/>
                    <a:pt x="2693" y="6220"/>
                    <a:pt x="2693" y="5727"/>
                  </a:cubicBezTo>
                  <a:cubicBezTo>
                    <a:pt x="2693" y="5196"/>
                    <a:pt x="2787" y="4665"/>
                    <a:pt x="2958" y="4153"/>
                  </a:cubicBezTo>
                  <a:lnTo>
                    <a:pt x="4039" y="4153"/>
                  </a:lnTo>
                  <a:cubicBezTo>
                    <a:pt x="4494" y="4134"/>
                    <a:pt x="4494" y="3432"/>
                    <a:pt x="4039" y="3394"/>
                  </a:cubicBezTo>
                  <a:lnTo>
                    <a:pt x="3280" y="3394"/>
                  </a:lnTo>
                  <a:cubicBezTo>
                    <a:pt x="3887" y="2257"/>
                    <a:pt x="4892" y="1403"/>
                    <a:pt x="6125" y="1005"/>
                  </a:cubicBezTo>
                  <a:lnTo>
                    <a:pt x="6125" y="1005"/>
                  </a:lnTo>
                  <a:cubicBezTo>
                    <a:pt x="5878" y="1384"/>
                    <a:pt x="5689" y="1783"/>
                    <a:pt x="5537" y="2200"/>
                  </a:cubicBezTo>
                  <a:cubicBezTo>
                    <a:pt x="5489" y="2465"/>
                    <a:pt x="5709" y="2653"/>
                    <a:pt x="5929" y="2653"/>
                  </a:cubicBezTo>
                  <a:cubicBezTo>
                    <a:pt x="6055" y="2653"/>
                    <a:pt x="6181" y="2591"/>
                    <a:pt x="6257" y="2446"/>
                  </a:cubicBezTo>
                  <a:cubicBezTo>
                    <a:pt x="6618" y="1403"/>
                    <a:pt x="7168" y="759"/>
                    <a:pt x="7661" y="759"/>
                  </a:cubicBezTo>
                  <a:close/>
                  <a:moveTo>
                    <a:pt x="12382" y="4153"/>
                  </a:moveTo>
                  <a:cubicBezTo>
                    <a:pt x="12704" y="5139"/>
                    <a:pt x="12704" y="6220"/>
                    <a:pt x="12401" y="7206"/>
                  </a:cubicBezTo>
                  <a:lnTo>
                    <a:pt x="10239" y="7206"/>
                  </a:lnTo>
                  <a:cubicBezTo>
                    <a:pt x="10315" y="6713"/>
                    <a:pt x="10334" y="6220"/>
                    <a:pt x="10334" y="5727"/>
                  </a:cubicBezTo>
                  <a:cubicBezTo>
                    <a:pt x="10334" y="5196"/>
                    <a:pt x="10296" y="4665"/>
                    <a:pt x="10239" y="4153"/>
                  </a:cubicBezTo>
                  <a:close/>
                  <a:moveTo>
                    <a:pt x="5196" y="7983"/>
                  </a:moveTo>
                  <a:cubicBezTo>
                    <a:pt x="5328" y="8798"/>
                    <a:pt x="5613" y="9576"/>
                    <a:pt x="6011" y="10296"/>
                  </a:cubicBezTo>
                  <a:lnTo>
                    <a:pt x="6106" y="10448"/>
                  </a:lnTo>
                  <a:cubicBezTo>
                    <a:pt x="4873" y="10031"/>
                    <a:pt x="3830" y="9140"/>
                    <a:pt x="3243" y="7983"/>
                  </a:cubicBezTo>
                  <a:close/>
                  <a:moveTo>
                    <a:pt x="12098" y="7983"/>
                  </a:moveTo>
                  <a:cubicBezTo>
                    <a:pt x="11491" y="9140"/>
                    <a:pt x="10467" y="10031"/>
                    <a:pt x="9215" y="10448"/>
                  </a:cubicBezTo>
                  <a:lnTo>
                    <a:pt x="9215" y="10429"/>
                  </a:lnTo>
                  <a:cubicBezTo>
                    <a:pt x="9253" y="10391"/>
                    <a:pt x="9272" y="10334"/>
                    <a:pt x="9310" y="10296"/>
                  </a:cubicBezTo>
                  <a:cubicBezTo>
                    <a:pt x="9708" y="9576"/>
                    <a:pt x="9993" y="8779"/>
                    <a:pt x="10126" y="7983"/>
                  </a:cubicBezTo>
                  <a:close/>
                  <a:moveTo>
                    <a:pt x="9348" y="7983"/>
                  </a:moveTo>
                  <a:cubicBezTo>
                    <a:pt x="9007" y="9576"/>
                    <a:pt x="8343" y="10695"/>
                    <a:pt x="7661" y="10695"/>
                  </a:cubicBezTo>
                  <a:cubicBezTo>
                    <a:pt x="6997" y="10695"/>
                    <a:pt x="6314" y="9576"/>
                    <a:pt x="5973" y="7983"/>
                  </a:cubicBezTo>
                  <a:close/>
                  <a:moveTo>
                    <a:pt x="7661" y="0"/>
                  </a:moveTo>
                  <a:cubicBezTo>
                    <a:pt x="2560" y="0"/>
                    <a:pt x="0" y="6163"/>
                    <a:pt x="3603" y="9784"/>
                  </a:cubicBezTo>
                  <a:cubicBezTo>
                    <a:pt x="4772" y="10948"/>
                    <a:pt x="6207" y="11469"/>
                    <a:pt x="7614" y="11469"/>
                  </a:cubicBezTo>
                  <a:cubicBezTo>
                    <a:pt x="10562" y="11469"/>
                    <a:pt x="13387" y="9180"/>
                    <a:pt x="13387" y="5727"/>
                  </a:cubicBezTo>
                  <a:cubicBezTo>
                    <a:pt x="13387" y="2560"/>
                    <a:pt x="10827" y="0"/>
                    <a:pt x="766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3" name="Google Shape;4823;p23"/>
          <p:cNvGrpSpPr/>
          <p:nvPr/>
        </p:nvGrpSpPr>
        <p:grpSpPr>
          <a:xfrm>
            <a:off x="3635293" y="3352737"/>
            <a:ext cx="365780" cy="365760"/>
            <a:chOff x="6564038" y="3306475"/>
            <a:chExt cx="402000" cy="400175"/>
          </a:xfrm>
        </p:grpSpPr>
        <p:sp>
          <p:nvSpPr>
            <p:cNvPr id="4824" name="Google Shape;4824;p23"/>
            <p:cNvSpPr/>
            <p:nvPr/>
          </p:nvSpPr>
          <p:spPr>
            <a:xfrm>
              <a:off x="6571613" y="3314125"/>
              <a:ext cx="384475" cy="384475"/>
            </a:xfrm>
            <a:custGeom>
              <a:avLst/>
              <a:gdLst/>
              <a:ahLst/>
              <a:cxnLst/>
              <a:rect l="l" t="t" r="r" b="b"/>
              <a:pathLst>
                <a:path w="15379" h="15379" extrusionOk="0">
                  <a:moveTo>
                    <a:pt x="2693" y="6410"/>
                  </a:moveTo>
                  <a:lnTo>
                    <a:pt x="8970" y="12686"/>
                  </a:lnTo>
                  <a:lnTo>
                    <a:pt x="2693" y="12686"/>
                  </a:lnTo>
                  <a:lnTo>
                    <a:pt x="2693" y="6410"/>
                  </a:lnTo>
                  <a:close/>
                  <a:moveTo>
                    <a:pt x="1" y="1"/>
                  </a:moveTo>
                  <a:lnTo>
                    <a:pt x="1" y="15378"/>
                  </a:lnTo>
                  <a:lnTo>
                    <a:pt x="15379" y="153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23"/>
            <p:cNvSpPr/>
            <p:nvPr/>
          </p:nvSpPr>
          <p:spPr>
            <a:xfrm>
              <a:off x="6884963" y="3533600"/>
              <a:ext cx="72550" cy="70650"/>
            </a:xfrm>
            <a:custGeom>
              <a:avLst/>
              <a:gdLst/>
              <a:ahLst/>
              <a:cxnLst/>
              <a:rect l="l" t="t" r="r" b="b"/>
              <a:pathLst>
                <a:path w="2902" h="2826" extrusionOk="0">
                  <a:moveTo>
                    <a:pt x="1745" y="1"/>
                  </a:moveTo>
                  <a:lnTo>
                    <a:pt x="0" y="1745"/>
                  </a:lnTo>
                  <a:lnTo>
                    <a:pt x="892" y="2655"/>
                  </a:lnTo>
                  <a:cubicBezTo>
                    <a:pt x="1015" y="2769"/>
                    <a:pt x="1176" y="2826"/>
                    <a:pt x="1337" y="2826"/>
                  </a:cubicBezTo>
                  <a:cubicBezTo>
                    <a:pt x="1498" y="2826"/>
                    <a:pt x="1660" y="2769"/>
                    <a:pt x="1783" y="2655"/>
                  </a:cubicBezTo>
                  <a:lnTo>
                    <a:pt x="2655" y="1764"/>
                  </a:lnTo>
                  <a:cubicBezTo>
                    <a:pt x="2902" y="1518"/>
                    <a:pt x="2902" y="1119"/>
                    <a:pt x="2655" y="873"/>
                  </a:cubicBezTo>
                  <a:lnTo>
                    <a:pt x="1745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23"/>
            <p:cNvSpPr/>
            <p:nvPr/>
          </p:nvSpPr>
          <p:spPr>
            <a:xfrm>
              <a:off x="6862688" y="3510850"/>
              <a:ext cx="66375" cy="66400"/>
            </a:xfrm>
            <a:custGeom>
              <a:avLst/>
              <a:gdLst/>
              <a:ahLst/>
              <a:cxnLst/>
              <a:rect l="l" t="t" r="r" b="b"/>
              <a:pathLst>
                <a:path w="2655" h="2656" extrusionOk="0">
                  <a:moveTo>
                    <a:pt x="1764" y="1"/>
                  </a:moveTo>
                  <a:lnTo>
                    <a:pt x="0" y="1764"/>
                  </a:lnTo>
                  <a:lnTo>
                    <a:pt x="891" y="2655"/>
                  </a:lnTo>
                  <a:lnTo>
                    <a:pt x="2655" y="892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23"/>
            <p:cNvSpPr/>
            <p:nvPr/>
          </p:nvSpPr>
          <p:spPr>
            <a:xfrm>
              <a:off x="6693463" y="3341625"/>
              <a:ext cx="213325" cy="213800"/>
            </a:xfrm>
            <a:custGeom>
              <a:avLst/>
              <a:gdLst/>
              <a:ahLst/>
              <a:cxnLst/>
              <a:rect l="l" t="t" r="r" b="b"/>
              <a:pathLst>
                <a:path w="8533" h="8552" extrusionOk="0">
                  <a:moveTo>
                    <a:pt x="1744" y="0"/>
                  </a:moveTo>
                  <a:lnTo>
                    <a:pt x="0" y="1764"/>
                  </a:lnTo>
                  <a:lnTo>
                    <a:pt x="6769" y="8552"/>
                  </a:lnTo>
                  <a:lnTo>
                    <a:pt x="6769" y="8533"/>
                  </a:lnTo>
                  <a:lnTo>
                    <a:pt x="8533" y="6789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23"/>
            <p:cNvSpPr/>
            <p:nvPr/>
          </p:nvSpPr>
          <p:spPr>
            <a:xfrm>
              <a:off x="6665963" y="3314125"/>
              <a:ext cx="71125" cy="71600"/>
            </a:xfrm>
            <a:custGeom>
              <a:avLst/>
              <a:gdLst/>
              <a:ahLst/>
              <a:cxnLst/>
              <a:rect l="l" t="t" r="r" b="b"/>
              <a:pathLst>
                <a:path w="2845" h="2864" extrusionOk="0">
                  <a:moveTo>
                    <a:pt x="0" y="1"/>
                  </a:moveTo>
                  <a:lnTo>
                    <a:pt x="891" y="2655"/>
                  </a:lnTo>
                  <a:lnTo>
                    <a:pt x="1100" y="2864"/>
                  </a:lnTo>
                  <a:lnTo>
                    <a:pt x="2844" y="1100"/>
                  </a:lnTo>
                  <a:lnTo>
                    <a:pt x="2655" y="8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23"/>
            <p:cNvSpPr/>
            <p:nvPr/>
          </p:nvSpPr>
          <p:spPr>
            <a:xfrm>
              <a:off x="6825713" y="3476250"/>
              <a:ext cx="20875" cy="15900"/>
            </a:xfrm>
            <a:custGeom>
              <a:avLst/>
              <a:gdLst/>
              <a:ahLst/>
              <a:cxnLst/>
              <a:rect l="l" t="t" r="r" b="b"/>
              <a:pathLst>
                <a:path w="835" h="636" extrusionOk="0">
                  <a:moveTo>
                    <a:pt x="417" y="0"/>
                  </a:moveTo>
                  <a:cubicBezTo>
                    <a:pt x="133" y="0"/>
                    <a:pt x="0" y="342"/>
                    <a:pt x="190" y="550"/>
                  </a:cubicBezTo>
                  <a:cubicBezTo>
                    <a:pt x="256" y="607"/>
                    <a:pt x="337" y="636"/>
                    <a:pt x="417" y="636"/>
                  </a:cubicBezTo>
                  <a:cubicBezTo>
                    <a:pt x="498" y="636"/>
                    <a:pt x="579" y="607"/>
                    <a:pt x="645" y="550"/>
                  </a:cubicBezTo>
                  <a:cubicBezTo>
                    <a:pt x="835" y="342"/>
                    <a:pt x="702" y="0"/>
                    <a:pt x="41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23"/>
            <p:cNvSpPr/>
            <p:nvPr/>
          </p:nvSpPr>
          <p:spPr>
            <a:xfrm>
              <a:off x="6564038" y="3306475"/>
              <a:ext cx="400125" cy="400175"/>
            </a:xfrm>
            <a:custGeom>
              <a:avLst/>
              <a:gdLst/>
              <a:ahLst/>
              <a:cxnLst/>
              <a:rect l="l" t="t" r="r" b="b"/>
              <a:pathLst>
                <a:path w="16005" h="16007" extrusionOk="0">
                  <a:moveTo>
                    <a:pt x="626" y="1065"/>
                  </a:moveTo>
                  <a:lnTo>
                    <a:pt x="3129" y="3587"/>
                  </a:lnTo>
                  <a:lnTo>
                    <a:pt x="2466" y="4251"/>
                  </a:lnTo>
                  <a:cubicBezTo>
                    <a:pt x="2260" y="4471"/>
                    <a:pt x="2464" y="4771"/>
                    <a:pt x="2699" y="4771"/>
                  </a:cubicBezTo>
                  <a:cubicBezTo>
                    <a:pt x="2767" y="4771"/>
                    <a:pt x="2838" y="4746"/>
                    <a:pt x="2902" y="4687"/>
                  </a:cubicBezTo>
                  <a:lnTo>
                    <a:pt x="3565" y="4023"/>
                  </a:lnTo>
                  <a:lnTo>
                    <a:pt x="4893" y="5350"/>
                  </a:lnTo>
                  <a:lnTo>
                    <a:pt x="4229" y="6014"/>
                  </a:lnTo>
                  <a:cubicBezTo>
                    <a:pt x="3983" y="6231"/>
                    <a:pt x="4201" y="6558"/>
                    <a:pt x="4452" y="6558"/>
                  </a:cubicBezTo>
                  <a:cubicBezTo>
                    <a:pt x="4530" y="6558"/>
                    <a:pt x="4612" y="6527"/>
                    <a:pt x="4684" y="6450"/>
                  </a:cubicBezTo>
                  <a:lnTo>
                    <a:pt x="5348" y="5786"/>
                  </a:lnTo>
                  <a:lnTo>
                    <a:pt x="6656" y="7114"/>
                  </a:lnTo>
                  <a:lnTo>
                    <a:pt x="6011" y="7777"/>
                  </a:lnTo>
                  <a:cubicBezTo>
                    <a:pt x="5738" y="7993"/>
                    <a:pt x="5956" y="8329"/>
                    <a:pt x="6210" y="8329"/>
                  </a:cubicBezTo>
                  <a:cubicBezTo>
                    <a:pt x="6290" y="8329"/>
                    <a:pt x="6374" y="8296"/>
                    <a:pt x="6447" y="8213"/>
                  </a:cubicBezTo>
                  <a:lnTo>
                    <a:pt x="7111" y="7569"/>
                  </a:lnTo>
                  <a:lnTo>
                    <a:pt x="8419" y="8896"/>
                  </a:lnTo>
                  <a:lnTo>
                    <a:pt x="7775" y="9560"/>
                  </a:lnTo>
                  <a:cubicBezTo>
                    <a:pt x="7568" y="9782"/>
                    <a:pt x="7765" y="10073"/>
                    <a:pt x="8005" y="10073"/>
                  </a:cubicBezTo>
                  <a:cubicBezTo>
                    <a:pt x="8073" y="10073"/>
                    <a:pt x="8144" y="10050"/>
                    <a:pt x="8211" y="9996"/>
                  </a:cubicBezTo>
                  <a:lnTo>
                    <a:pt x="8875" y="9332"/>
                  </a:lnTo>
                  <a:lnTo>
                    <a:pt x="10202" y="10660"/>
                  </a:lnTo>
                  <a:lnTo>
                    <a:pt x="9538" y="11323"/>
                  </a:lnTo>
                  <a:cubicBezTo>
                    <a:pt x="9294" y="11553"/>
                    <a:pt x="9507" y="11870"/>
                    <a:pt x="9748" y="11870"/>
                  </a:cubicBezTo>
                  <a:cubicBezTo>
                    <a:pt x="9825" y="11870"/>
                    <a:pt x="9905" y="11837"/>
                    <a:pt x="9974" y="11759"/>
                  </a:cubicBezTo>
                  <a:lnTo>
                    <a:pt x="10638" y="11096"/>
                  </a:lnTo>
                  <a:lnTo>
                    <a:pt x="11965" y="12423"/>
                  </a:lnTo>
                  <a:lnTo>
                    <a:pt x="11302" y="13087"/>
                  </a:lnTo>
                  <a:cubicBezTo>
                    <a:pt x="11095" y="13322"/>
                    <a:pt x="11301" y="13626"/>
                    <a:pt x="11536" y="13626"/>
                  </a:cubicBezTo>
                  <a:cubicBezTo>
                    <a:pt x="11604" y="13626"/>
                    <a:pt x="11674" y="13601"/>
                    <a:pt x="11738" y="13542"/>
                  </a:cubicBezTo>
                  <a:lnTo>
                    <a:pt x="12401" y="12878"/>
                  </a:lnTo>
                  <a:lnTo>
                    <a:pt x="14923" y="15381"/>
                  </a:lnTo>
                  <a:lnTo>
                    <a:pt x="626" y="15381"/>
                  </a:lnTo>
                  <a:lnTo>
                    <a:pt x="626" y="1065"/>
                  </a:lnTo>
                  <a:close/>
                  <a:moveTo>
                    <a:pt x="306" y="0"/>
                  </a:moveTo>
                  <a:cubicBezTo>
                    <a:pt x="147" y="0"/>
                    <a:pt x="1" y="128"/>
                    <a:pt x="1" y="307"/>
                  </a:cubicBezTo>
                  <a:lnTo>
                    <a:pt x="1" y="15684"/>
                  </a:lnTo>
                  <a:cubicBezTo>
                    <a:pt x="1" y="15855"/>
                    <a:pt x="133" y="15988"/>
                    <a:pt x="304" y="16007"/>
                  </a:cubicBezTo>
                  <a:lnTo>
                    <a:pt x="15682" y="16007"/>
                  </a:lnTo>
                  <a:cubicBezTo>
                    <a:pt x="15795" y="15988"/>
                    <a:pt x="15909" y="15912"/>
                    <a:pt x="15966" y="15798"/>
                  </a:cubicBezTo>
                  <a:cubicBezTo>
                    <a:pt x="16004" y="15684"/>
                    <a:pt x="15985" y="15552"/>
                    <a:pt x="15890" y="15457"/>
                  </a:cubicBezTo>
                  <a:lnTo>
                    <a:pt x="531" y="98"/>
                  </a:lnTo>
                  <a:cubicBezTo>
                    <a:pt x="463" y="30"/>
                    <a:pt x="383" y="0"/>
                    <a:pt x="30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23"/>
            <p:cNvSpPr/>
            <p:nvPr/>
          </p:nvSpPr>
          <p:spPr>
            <a:xfrm>
              <a:off x="6630888" y="3466550"/>
              <a:ext cx="173500" cy="172800"/>
            </a:xfrm>
            <a:custGeom>
              <a:avLst/>
              <a:gdLst/>
              <a:ahLst/>
              <a:cxnLst/>
              <a:rect l="l" t="t" r="r" b="b"/>
              <a:pathLst>
                <a:path w="6940" h="6912" extrusionOk="0">
                  <a:moveTo>
                    <a:pt x="626" y="1071"/>
                  </a:moveTo>
                  <a:lnTo>
                    <a:pt x="5840" y="6285"/>
                  </a:lnTo>
                  <a:lnTo>
                    <a:pt x="626" y="6285"/>
                  </a:lnTo>
                  <a:lnTo>
                    <a:pt x="626" y="1071"/>
                  </a:lnTo>
                  <a:close/>
                  <a:moveTo>
                    <a:pt x="320" y="1"/>
                  </a:moveTo>
                  <a:cubicBezTo>
                    <a:pt x="278" y="1"/>
                    <a:pt x="234" y="9"/>
                    <a:pt x="190" y="28"/>
                  </a:cubicBezTo>
                  <a:cubicBezTo>
                    <a:pt x="76" y="66"/>
                    <a:pt x="0" y="180"/>
                    <a:pt x="0" y="313"/>
                  </a:cubicBezTo>
                  <a:lnTo>
                    <a:pt x="0" y="6589"/>
                  </a:lnTo>
                  <a:cubicBezTo>
                    <a:pt x="0" y="6759"/>
                    <a:pt x="152" y="6911"/>
                    <a:pt x="322" y="6911"/>
                  </a:cubicBezTo>
                  <a:lnTo>
                    <a:pt x="6599" y="6911"/>
                  </a:lnTo>
                  <a:cubicBezTo>
                    <a:pt x="6731" y="6911"/>
                    <a:pt x="6845" y="6835"/>
                    <a:pt x="6883" y="6721"/>
                  </a:cubicBezTo>
                  <a:cubicBezTo>
                    <a:pt x="6940" y="6589"/>
                    <a:pt x="6902" y="6456"/>
                    <a:pt x="6826" y="6380"/>
                  </a:cubicBezTo>
                  <a:lnTo>
                    <a:pt x="531" y="85"/>
                  </a:lnTo>
                  <a:cubicBezTo>
                    <a:pt x="480" y="34"/>
                    <a:pt x="405" y="1"/>
                    <a:pt x="3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23"/>
            <p:cNvSpPr/>
            <p:nvPr/>
          </p:nvSpPr>
          <p:spPr>
            <a:xfrm>
              <a:off x="6769938" y="3421050"/>
              <a:ext cx="56125" cy="49575"/>
            </a:xfrm>
            <a:custGeom>
              <a:avLst/>
              <a:gdLst/>
              <a:ahLst/>
              <a:cxnLst/>
              <a:rect l="l" t="t" r="r" b="b"/>
              <a:pathLst>
                <a:path w="2245" h="1983" extrusionOk="0">
                  <a:moveTo>
                    <a:pt x="446" y="0"/>
                  </a:moveTo>
                  <a:cubicBezTo>
                    <a:pt x="203" y="0"/>
                    <a:pt x="1" y="304"/>
                    <a:pt x="221" y="540"/>
                  </a:cubicBezTo>
                  <a:lnTo>
                    <a:pt x="1549" y="1867"/>
                  </a:lnTo>
                  <a:cubicBezTo>
                    <a:pt x="1617" y="1949"/>
                    <a:pt x="1697" y="1983"/>
                    <a:pt x="1775" y="1983"/>
                  </a:cubicBezTo>
                  <a:cubicBezTo>
                    <a:pt x="2022" y="1983"/>
                    <a:pt x="2244" y="1643"/>
                    <a:pt x="1985" y="1412"/>
                  </a:cubicBezTo>
                  <a:lnTo>
                    <a:pt x="657" y="85"/>
                  </a:lnTo>
                  <a:cubicBezTo>
                    <a:pt x="590" y="25"/>
                    <a:pt x="516" y="0"/>
                    <a:pt x="44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23"/>
            <p:cNvSpPr/>
            <p:nvPr/>
          </p:nvSpPr>
          <p:spPr>
            <a:xfrm>
              <a:off x="6656788" y="3306650"/>
              <a:ext cx="309250" cy="305325"/>
            </a:xfrm>
            <a:custGeom>
              <a:avLst/>
              <a:gdLst/>
              <a:ahLst/>
              <a:cxnLst/>
              <a:rect l="l" t="t" r="r" b="b"/>
              <a:pathLst>
                <a:path w="12370" h="12213" extrusionOk="0">
                  <a:moveTo>
                    <a:pt x="860" y="793"/>
                  </a:moveTo>
                  <a:lnTo>
                    <a:pt x="2737" y="1418"/>
                  </a:lnTo>
                  <a:lnTo>
                    <a:pt x="1505" y="2689"/>
                  </a:lnTo>
                  <a:lnTo>
                    <a:pt x="860" y="793"/>
                  </a:lnTo>
                  <a:close/>
                  <a:moveTo>
                    <a:pt x="3211" y="1835"/>
                  </a:moveTo>
                  <a:lnTo>
                    <a:pt x="9564" y="8188"/>
                  </a:lnTo>
                  <a:lnTo>
                    <a:pt x="8236" y="9496"/>
                  </a:lnTo>
                  <a:lnTo>
                    <a:pt x="1884" y="3163"/>
                  </a:lnTo>
                  <a:lnTo>
                    <a:pt x="3211" y="1835"/>
                  </a:lnTo>
                  <a:close/>
                  <a:moveTo>
                    <a:pt x="10000" y="8624"/>
                  </a:moveTo>
                  <a:lnTo>
                    <a:pt x="10436" y="9060"/>
                  </a:lnTo>
                  <a:lnTo>
                    <a:pt x="9109" y="10387"/>
                  </a:lnTo>
                  <a:lnTo>
                    <a:pt x="8672" y="9951"/>
                  </a:lnTo>
                  <a:lnTo>
                    <a:pt x="10000" y="8624"/>
                  </a:lnTo>
                  <a:close/>
                  <a:moveTo>
                    <a:pt x="10872" y="9496"/>
                  </a:moveTo>
                  <a:lnTo>
                    <a:pt x="11555" y="10178"/>
                  </a:lnTo>
                  <a:cubicBezTo>
                    <a:pt x="11687" y="10311"/>
                    <a:pt x="11687" y="10501"/>
                    <a:pt x="11555" y="10615"/>
                  </a:cubicBezTo>
                  <a:lnTo>
                    <a:pt x="10682" y="11506"/>
                  </a:lnTo>
                  <a:cubicBezTo>
                    <a:pt x="10616" y="11563"/>
                    <a:pt x="10535" y="11591"/>
                    <a:pt x="10455" y="11591"/>
                  </a:cubicBezTo>
                  <a:cubicBezTo>
                    <a:pt x="10374" y="11591"/>
                    <a:pt x="10294" y="11563"/>
                    <a:pt x="10227" y="11506"/>
                  </a:cubicBezTo>
                  <a:lnTo>
                    <a:pt x="9564" y="10823"/>
                  </a:lnTo>
                  <a:lnTo>
                    <a:pt x="10872" y="9496"/>
                  </a:lnTo>
                  <a:close/>
                  <a:moveTo>
                    <a:pt x="365" y="0"/>
                  </a:moveTo>
                  <a:cubicBezTo>
                    <a:pt x="161" y="0"/>
                    <a:pt x="1" y="200"/>
                    <a:pt x="83" y="413"/>
                  </a:cubicBezTo>
                  <a:lnTo>
                    <a:pt x="955" y="3068"/>
                  </a:lnTo>
                  <a:cubicBezTo>
                    <a:pt x="955" y="3106"/>
                    <a:pt x="993" y="3144"/>
                    <a:pt x="1031" y="3182"/>
                  </a:cubicBezTo>
                  <a:lnTo>
                    <a:pt x="9791" y="11942"/>
                  </a:lnTo>
                  <a:cubicBezTo>
                    <a:pt x="9971" y="12122"/>
                    <a:pt x="10213" y="12212"/>
                    <a:pt x="10455" y="12212"/>
                  </a:cubicBezTo>
                  <a:cubicBezTo>
                    <a:pt x="10697" y="12212"/>
                    <a:pt x="10938" y="12122"/>
                    <a:pt x="11118" y="11942"/>
                  </a:cubicBezTo>
                  <a:lnTo>
                    <a:pt x="12010" y="11070"/>
                  </a:lnTo>
                  <a:cubicBezTo>
                    <a:pt x="12370" y="10690"/>
                    <a:pt x="12370" y="10103"/>
                    <a:pt x="12010" y="9742"/>
                  </a:cubicBezTo>
                  <a:lnTo>
                    <a:pt x="3230" y="963"/>
                  </a:lnTo>
                  <a:cubicBezTo>
                    <a:pt x="3193" y="925"/>
                    <a:pt x="3155" y="906"/>
                    <a:pt x="3117" y="887"/>
                  </a:cubicBezTo>
                  <a:lnTo>
                    <a:pt x="462" y="15"/>
                  </a:lnTo>
                  <a:cubicBezTo>
                    <a:pt x="429" y="5"/>
                    <a:pt x="397" y="0"/>
                    <a:pt x="3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4" name="Google Shape;4834;p23"/>
          <p:cNvGrpSpPr/>
          <p:nvPr/>
        </p:nvGrpSpPr>
        <p:grpSpPr>
          <a:xfrm>
            <a:off x="5218284" y="3352748"/>
            <a:ext cx="215157" cy="365738"/>
            <a:chOff x="7382238" y="3252975"/>
            <a:chExt cx="364550" cy="621475"/>
          </a:xfrm>
        </p:grpSpPr>
        <p:sp>
          <p:nvSpPr>
            <p:cNvPr id="4835" name="Google Shape;4835;p23"/>
            <p:cNvSpPr/>
            <p:nvPr/>
          </p:nvSpPr>
          <p:spPr>
            <a:xfrm>
              <a:off x="7394563" y="3757825"/>
              <a:ext cx="339900" cy="104775"/>
            </a:xfrm>
            <a:custGeom>
              <a:avLst/>
              <a:gdLst/>
              <a:ahLst/>
              <a:cxnLst/>
              <a:rect l="l" t="t" r="r" b="b"/>
              <a:pathLst>
                <a:path w="13596" h="4191" extrusionOk="0">
                  <a:moveTo>
                    <a:pt x="0" y="0"/>
                  </a:moveTo>
                  <a:lnTo>
                    <a:pt x="0" y="3205"/>
                  </a:lnTo>
                  <a:cubicBezTo>
                    <a:pt x="0" y="3755"/>
                    <a:pt x="436" y="4191"/>
                    <a:pt x="967" y="4191"/>
                  </a:cubicBezTo>
                  <a:lnTo>
                    <a:pt x="12628" y="4191"/>
                  </a:lnTo>
                  <a:cubicBezTo>
                    <a:pt x="13159" y="4191"/>
                    <a:pt x="13596" y="3755"/>
                    <a:pt x="13596" y="3205"/>
                  </a:cubicBezTo>
                  <a:lnTo>
                    <a:pt x="1359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23"/>
            <p:cNvSpPr/>
            <p:nvPr/>
          </p:nvSpPr>
          <p:spPr>
            <a:xfrm>
              <a:off x="7394563" y="3344950"/>
              <a:ext cx="339900" cy="412900"/>
            </a:xfrm>
            <a:custGeom>
              <a:avLst/>
              <a:gdLst/>
              <a:ahLst/>
              <a:cxnLst/>
              <a:rect l="l" t="t" r="r" b="b"/>
              <a:pathLst>
                <a:path w="13596" h="16516" extrusionOk="0">
                  <a:moveTo>
                    <a:pt x="0" y="0"/>
                  </a:moveTo>
                  <a:lnTo>
                    <a:pt x="0" y="16515"/>
                  </a:lnTo>
                  <a:lnTo>
                    <a:pt x="13596" y="16515"/>
                  </a:lnTo>
                  <a:lnTo>
                    <a:pt x="13596" y="0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23"/>
            <p:cNvSpPr/>
            <p:nvPr/>
          </p:nvSpPr>
          <p:spPr>
            <a:xfrm>
              <a:off x="7394563" y="3264825"/>
              <a:ext cx="339900" cy="80150"/>
            </a:xfrm>
            <a:custGeom>
              <a:avLst/>
              <a:gdLst/>
              <a:ahLst/>
              <a:cxnLst/>
              <a:rect l="l" t="t" r="r" b="b"/>
              <a:pathLst>
                <a:path w="13596" h="3206" extrusionOk="0">
                  <a:moveTo>
                    <a:pt x="967" y="1"/>
                  </a:moveTo>
                  <a:cubicBezTo>
                    <a:pt x="436" y="1"/>
                    <a:pt x="0" y="437"/>
                    <a:pt x="0" y="968"/>
                  </a:cubicBezTo>
                  <a:lnTo>
                    <a:pt x="0" y="3205"/>
                  </a:lnTo>
                  <a:lnTo>
                    <a:pt x="13596" y="3205"/>
                  </a:lnTo>
                  <a:lnTo>
                    <a:pt x="13596" y="968"/>
                  </a:lnTo>
                  <a:cubicBezTo>
                    <a:pt x="13596" y="437"/>
                    <a:pt x="13159" y="1"/>
                    <a:pt x="12628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23"/>
            <p:cNvSpPr/>
            <p:nvPr/>
          </p:nvSpPr>
          <p:spPr>
            <a:xfrm>
              <a:off x="7467088" y="363647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23"/>
            <p:cNvSpPr/>
            <p:nvPr/>
          </p:nvSpPr>
          <p:spPr>
            <a:xfrm>
              <a:off x="7467088" y="351512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23"/>
            <p:cNvSpPr/>
            <p:nvPr/>
          </p:nvSpPr>
          <p:spPr>
            <a:xfrm>
              <a:off x="7467088" y="3393775"/>
              <a:ext cx="73025" cy="72550"/>
            </a:xfrm>
            <a:custGeom>
              <a:avLst/>
              <a:gdLst/>
              <a:ahLst/>
              <a:cxnLst/>
              <a:rect l="l" t="t" r="r" b="b"/>
              <a:pathLst>
                <a:path w="2921" h="2902" extrusionOk="0">
                  <a:moveTo>
                    <a:pt x="0" y="0"/>
                  </a:moveTo>
                  <a:lnTo>
                    <a:pt x="0" y="2901"/>
                  </a:lnTo>
                  <a:lnTo>
                    <a:pt x="2920" y="2901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23"/>
            <p:cNvSpPr/>
            <p:nvPr/>
          </p:nvSpPr>
          <p:spPr>
            <a:xfrm>
              <a:off x="7601238" y="3798125"/>
              <a:ext cx="28325" cy="24200"/>
            </a:xfrm>
            <a:custGeom>
              <a:avLst/>
              <a:gdLst/>
              <a:ahLst/>
              <a:cxnLst/>
              <a:rect l="l" t="t" r="r" b="b"/>
              <a:pathLst>
                <a:path w="1133" h="968" extrusionOk="0">
                  <a:moveTo>
                    <a:pt x="492" y="0"/>
                  </a:moveTo>
                  <a:cubicBezTo>
                    <a:pt x="241" y="0"/>
                    <a:pt x="0" y="199"/>
                    <a:pt x="0" y="493"/>
                  </a:cubicBezTo>
                  <a:cubicBezTo>
                    <a:pt x="0" y="740"/>
                    <a:pt x="209" y="967"/>
                    <a:pt x="474" y="967"/>
                  </a:cubicBezTo>
                  <a:cubicBezTo>
                    <a:pt x="482" y="968"/>
                    <a:pt x="490" y="968"/>
                    <a:pt x="497" y="968"/>
                  </a:cubicBezTo>
                  <a:cubicBezTo>
                    <a:pt x="918" y="968"/>
                    <a:pt x="1133" y="450"/>
                    <a:pt x="835" y="152"/>
                  </a:cubicBezTo>
                  <a:cubicBezTo>
                    <a:pt x="736" y="47"/>
                    <a:pt x="613" y="0"/>
                    <a:pt x="49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23"/>
            <p:cNvSpPr/>
            <p:nvPr/>
          </p:nvSpPr>
          <p:spPr>
            <a:xfrm>
              <a:off x="7382238" y="3252975"/>
              <a:ext cx="364550" cy="621475"/>
            </a:xfrm>
            <a:custGeom>
              <a:avLst/>
              <a:gdLst/>
              <a:ahLst/>
              <a:cxnLst/>
              <a:rect l="l" t="t" r="r" b="b"/>
              <a:pathLst>
                <a:path w="14582" h="24859" extrusionOk="0">
                  <a:moveTo>
                    <a:pt x="13103" y="968"/>
                  </a:moveTo>
                  <a:cubicBezTo>
                    <a:pt x="13368" y="968"/>
                    <a:pt x="13577" y="1195"/>
                    <a:pt x="13577" y="1442"/>
                  </a:cubicBezTo>
                  <a:lnTo>
                    <a:pt x="13577" y="3205"/>
                  </a:lnTo>
                  <a:lnTo>
                    <a:pt x="948" y="3205"/>
                  </a:lnTo>
                  <a:lnTo>
                    <a:pt x="986" y="1442"/>
                  </a:lnTo>
                  <a:cubicBezTo>
                    <a:pt x="986" y="1195"/>
                    <a:pt x="1195" y="968"/>
                    <a:pt x="1460" y="968"/>
                  </a:cubicBezTo>
                  <a:close/>
                  <a:moveTo>
                    <a:pt x="13614" y="4172"/>
                  </a:moveTo>
                  <a:lnTo>
                    <a:pt x="13614" y="19720"/>
                  </a:lnTo>
                  <a:lnTo>
                    <a:pt x="986" y="19720"/>
                  </a:lnTo>
                  <a:lnTo>
                    <a:pt x="986" y="4172"/>
                  </a:lnTo>
                  <a:close/>
                  <a:moveTo>
                    <a:pt x="13614" y="20687"/>
                  </a:moveTo>
                  <a:lnTo>
                    <a:pt x="13614" y="23399"/>
                  </a:lnTo>
                  <a:cubicBezTo>
                    <a:pt x="13614" y="23664"/>
                    <a:pt x="13387" y="23873"/>
                    <a:pt x="13140" y="23873"/>
                  </a:cubicBezTo>
                  <a:lnTo>
                    <a:pt x="1479" y="23873"/>
                  </a:lnTo>
                  <a:cubicBezTo>
                    <a:pt x="1214" y="23873"/>
                    <a:pt x="1005" y="23664"/>
                    <a:pt x="1005" y="23399"/>
                  </a:cubicBezTo>
                  <a:lnTo>
                    <a:pt x="986" y="23399"/>
                  </a:lnTo>
                  <a:lnTo>
                    <a:pt x="986" y="20687"/>
                  </a:lnTo>
                  <a:close/>
                  <a:moveTo>
                    <a:pt x="1460" y="1"/>
                  </a:moveTo>
                  <a:cubicBezTo>
                    <a:pt x="664" y="1"/>
                    <a:pt x="0" y="645"/>
                    <a:pt x="0" y="1442"/>
                  </a:cubicBezTo>
                  <a:lnTo>
                    <a:pt x="0" y="23399"/>
                  </a:lnTo>
                  <a:cubicBezTo>
                    <a:pt x="0" y="24214"/>
                    <a:pt x="664" y="24859"/>
                    <a:pt x="1460" y="24859"/>
                  </a:cubicBezTo>
                  <a:lnTo>
                    <a:pt x="13121" y="24859"/>
                  </a:lnTo>
                  <a:cubicBezTo>
                    <a:pt x="13918" y="24859"/>
                    <a:pt x="14582" y="24214"/>
                    <a:pt x="14582" y="23399"/>
                  </a:cubicBezTo>
                  <a:lnTo>
                    <a:pt x="14582" y="1442"/>
                  </a:lnTo>
                  <a:cubicBezTo>
                    <a:pt x="14582" y="645"/>
                    <a:pt x="13918" y="1"/>
                    <a:pt x="1312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23"/>
            <p:cNvSpPr/>
            <p:nvPr/>
          </p:nvSpPr>
          <p:spPr>
            <a:xfrm>
              <a:off x="7499788" y="3798125"/>
              <a:ext cx="81075" cy="24200"/>
            </a:xfrm>
            <a:custGeom>
              <a:avLst/>
              <a:gdLst/>
              <a:ahLst/>
              <a:cxnLst/>
              <a:rect l="l" t="t" r="r" b="b"/>
              <a:pathLst>
                <a:path w="3243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23"/>
            <p:cNvSpPr/>
            <p:nvPr/>
          </p:nvSpPr>
          <p:spPr>
            <a:xfrm>
              <a:off x="7455238" y="3381450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60"/>
                    <a:pt x="3868" y="3394"/>
                  </a:cubicBezTo>
                  <a:lnTo>
                    <a:pt x="3868" y="493"/>
                  </a:lnTo>
                  <a:cubicBezTo>
                    <a:pt x="3868" y="228"/>
                    <a:pt x="3660" y="19"/>
                    <a:pt x="3394" y="19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23"/>
            <p:cNvSpPr/>
            <p:nvPr/>
          </p:nvSpPr>
          <p:spPr>
            <a:xfrm>
              <a:off x="7455238" y="3502800"/>
              <a:ext cx="96725" cy="97200"/>
            </a:xfrm>
            <a:custGeom>
              <a:avLst/>
              <a:gdLst/>
              <a:ahLst/>
              <a:cxnLst/>
              <a:rect l="l" t="t" r="r" b="b"/>
              <a:pathLst>
                <a:path w="3869" h="3888" extrusionOk="0">
                  <a:moveTo>
                    <a:pt x="2920" y="986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86"/>
                  </a:lnTo>
                  <a:close/>
                  <a:moveTo>
                    <a:pt x="493" y="0"/>
                  </a:moveTo>
                  <a:cubicBezTo>
                    <a:pt x="228" y="19"/>
                    <a:pt x="19" y="228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28" y="3868"/>
                    <a:pt x="493" y="3887"/>
                  </a:cubicBezTo>
                  <a:lnTo>
                    <a:pt x="3394" y="3887"/>
                  </a:lnTo>
                  <a:cubicBezTo>
                    <a:pt x="3660" y="3868"/>
                    <a:pt x="3868" y="3660"/>
                    <a:pt x="3868" y="3394"/>
                  </a:cubicBezTo>
                  <a:lnTo>
                    <a:pt x="3868" y="474"/>
                  </a:lnTo>
                  <a:cubicBezTo>
                    <a:pt x="3868" y="228"/>
                    <a:pt x="3660" y="19"/>
                    <a:pt x="33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23"/>
            <p:cNvSpPr/>
            <p:nvPr/>
          </p:nvSpPr>
          <p:spPr>
            <a:xfrm>
              <a:off x="7455238" y="3624625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01"/>
                  </a:lnTo>
                  <a:lnTo>
                    <a:pt x="986" y="2901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75"/>
                  </a:lnTo>
                  <a:cubicBezTo>
                    <a:pt x="0" y="3641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41"/>
                    <a:pt x="3868" y="3375"/>
                  </a:cubicBezTo>
                  <a:lnTo>
                    <a:pt x="3868" y="474"/>
                  </a:lnTo>
                  <a:cubicBezTo>
                    <a:pt x="3868" y="209"/>
                    <a:pt x="3660" y="0"/>
                    <a:pt x="33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23"/>
            <p:cNvSpPr/>
            <p:nvPr/>
          </p:nvSpPr>
          <p:spPr>
            <a:xfrm>
              <a:off x="7572788" y="33937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23"/>
            <p:cNvSpPr/>
            <p:nvPr/>
          </p:nvSpPr>
          <p:spPr>
            <a:xfrm>
              <a:off x="7572788" y="3442125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23"/>
            <p:cNvSpPr/>
            <p:nvPr/>
          </p:nvSpPr>
          <p:spPr>
            <a:xfrm>
              <a:off x="7572788" y="3563475"/>
              <a:ext cx="81100" cy="24675"/>
            </a:xfrm>
            <a:custGeom>
              <a:avLst/>
              <a:gdLst/>
              <a:ahLst/>
              <a:cxnLst/>
              <a:rect l="l" t="t" r="r" b="b"/>
              <a:pathLst>
                <a:path w="3244" h="987" extrusionOk="0">
                  <a:moveTo>
                    <a:pt x="645" y="0"/>
                  </a:moveTo>
                  <a:cubicBezTo>
                    <a:pt x="1" y="0"/>
                    <a:pt x="1" y="986"/>
                    <a:pt x="645" y="986"/>
                  </a:cubicBezTo>
                  <a:lnTo>
                    <a:pt x="2598" y="986"/>
                  </a:lnTo>
                  <a:cubicBezTo>
                    <a:pt x="3243" y="986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23"/>
            <p:cNvSpPr/>
            <p:nvPr/>
          </p:nvSpPr>
          <p:spPr>
            <a:xfrm>
              <a:off x="7572788" y="3685300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23"/>
            <p:cNvSpPr/>
            <p:nvPr/>
          </p:nvSpPr>
          <p:spPr>
            <a:xfrm>
              <a:off x="7572788" y="351512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23"/>
            <p:cNvSpPr/>
            <p:nvPr/>
          </p:nvSpPr>
          <p:spPr>
            <a:xfrm>
              <a:off x="7572788" y="36364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3" name="Google Shape;4853;p23"/>
          <p:cNvGrpSpPr/>
          <p:nvPr/>
        </p:nvGrpSpPr>
        <p:grpSpPr>
          <a:xfrm>
            <a:off x="5142979" y="2035148"/>
            <a:ext cx="365768" cy="365768"/>
            <a:chOff x="1562938" y="4248450"/>
            <a:chExt cx="475950" cy="475950"/>
          </a:xfrm>
        </p:grpSpPr>
        <p:sp>
          <p:nvSpPr>
            <p:cNvPr id="4854" name="Google Shape;4854;p23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23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23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23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23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23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23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23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23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23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23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23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23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23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23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9" name="Google Shape;4869;p23"/>
          <p:cNvSpPr txBox="1"/>
          <p:nvPr/>
        </p:nvSpPr>
        <p:spPr>
          <a:xfrm>
            <a:off x="6174665" y="2056042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 and the biggest planet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70" name="Google Shape;4870;p23"/>
          <p:cNvSpPr txBox="1"/>
          <p:nvPr/>
        </p:nvSpPr>
        <p:spPr>
          <a:xfrm>
            <a:off x="6174660" y="1678154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71" name="Google Shape;4871;p23"/>
          <p:cNvSpPr txBox="1"/>
          <p:nvPr/>
        </p:nvSpPr>
        <p:spPr>
          <a:xfrm>
            <a:off x="6174665" y="3380229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nice name and high temperatures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72" name="Google Shape;4872;p23"/>
          <p:cNvSpPr txBox="1"/>
          <p:nvPr/>
        </p:nvSpPr>
        <p:spPr>
          <a:xfrm>
            <a:off x="6174660" y="3002341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873" name="Google Shape;4873;p23"/>
          <p:cNvGrpSpPr/>
          <p:nvPr/>
        </p:nvGrpSpPr>
        <p:grpSpPr>
          <a:xfrm>
            <a:off x="3404189" y="1869055"/>
            <a:ext cx="827988" cy="697954"/>
            <a:chOff x="1665363" y="1706700"/>
            <a:chExt cx="578325" cy="487500"/>
          </a:xfrm>
        </p:grpSpPr>
        <p:sp>
          <p:nvSpPr>
            <p:cNvPr id="4874" name="Google Shape;4874;p2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2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6" name="Google Shape;4876;p23"/>
          <p:cNvGrpSpPr/>
          <p:nvPr/>
        </p:nvGrpSpPr>
        <p:grpSpPr>
          <a:xfrm>
            <a:off x="4911869" y="1869055"/>
            <a:ext cx="827988" cy="697954"/>
            <a:chOff x="4764875" y="1706700"/>
            <a:chExt cx="578325" cy="487500"/>
          </a:xfrm>
        </p:grpSpPr>
        <p:sp>
          <p:nvSpPr>
            <p:cNvPr id="4877" name="Google Shape;4877;p23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23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9" name="Google Shape;4879;p23"/>
          <p:cNvGrpSpPr/>
          <p:nvPr/>
        </p:nvGrpSpPr>
        <p:grpSpPr>
          <a:xfrm>
            <a:off x="4911869" y="3186640"/>
            <a:ext cx="827988" cy="697954"/>
            <a:chOff x="5198688" y="3289450"/>
            <a:chExt cx="578325" cy="487500"/>
          </a:xfrm>
        </p:grpSpPr>
        <p:sp>
          <p:nvSpPr>
            <p:cNvPr id="4880" name="Google Shape;4880;p23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23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2" name="Google Shape;4882;p23"/>
          <p:cNvGrpSpPr/>
          <p:nvPr/>
        </p:nvGrpSpPr>
        <p:grpSpPr>
          <a:xfrm>
            <a:off x="3404189" y="3186640"/>
            <a:ext cx="827988" cy="697954"/>
            <a:chOff x="2099175" y="3289450"/>
            <a:chExt cx="578325" cy="487500"/>
          </a:xfrm>
        </p:grpSpPr>
        <p:sp>
          <p:nvSpPr>
            <p:cNvPr id="4883" name="Google Shape;4883;p23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23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5" name="Google Shape;4885;p23"/>
          <p:cNvSpPr txBox="1"/>
          <p:nvPr/>
        </p:nvSpPr>
        <p:spPr>
          <a:xfrm>
            <a:off x="788635" y="2056046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closest planet to the Sun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86" name="Google Shape;4886;p23"/>
          <p:cNvSpPr txBox="1"/>
          <p:nvPr/>
        </p:nvSpPr>
        <p:spPr>
          <a:xfrm>
            <a:off x="788635" y="1678154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87" name="Google Shape;4887;p23"/>
          <p:cNvSpPr txBox="1"/>
          <p:nvPr/>
        </p:nvSpPr>
        <p:spPr>
          <a:xfrm>
            <a:off x="788635" y="3380231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88" name="Google Shape;4888;p23"/>
          <p:cNvSpPr txBox="1"/>
          <p:nvPr/>
        </p:nvSpPr>
        <p:spPr>
          <a:xfrm>
            <a:off x="788635" y="3002339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889" name="Google Shape;4889;p23"/>
          <p:cNvCxnSpPr>
            <a:endCxn id="4878" idx="1"/>
          </p:cNvCxnSpPr>
          <p:nvPr/>
        </p:nvCxnSpPr>
        <p:spPr>
          <a:xfrm>
            <a:off x="4234769" y="2218032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90" name="Google Shape;4890;p23"/>
          <p:cNvCxnSpPr>
            <a:stCxn id="4800" idx="2"/>
            <a:endCxn id="4801" idx="0"/>
          </p:cNvCxnSpPr>
          <p:nvPr/>
        </p:nvCxnSpPr>
        <p:spPr>
          <a:xfrm rot="5400000">
            <a:off x="4262063" y="2122932"/>
            <a:ext cx="619800" cy="15078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891" name="Google Shape;4891;p23"/>
          <p:cNvCxnSpPr>
            <a:stCxn id="4883" idx="1"/>
            <a:endCxn id="4881" idx="1"/>
          </p:cNvCxnSpPr>
          <p:nvPr/>
        </p:nvCxnSpPr>
        <p:spPr>
          <a:xfrm>
            <a:off x="4232177" y="3535617"/>
            <a:ext cx="67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"/>
          <p:cNvSpPr txBox="1">
            <a:spLocks noGrp="1"/>
          </p:cNvSpPr>
          <p:nvPr>
            <p:ph type="title"/>
          </p:nvPr>
        </p:nvSpPr>
        <p:spPr>
          <a:xfrm>
            <a:off x="707125" y="581528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SyntaxError:</a:t>
            </a:r>
            <a:endParaRPr sz="2400"/>
          </a:p>
        </p:txBody>
      </p:sp>
      <p:sp>
        <p:nvSpPr>
          <p:cNvPr id="309" name="Google Shape;309;p4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Ada.Tech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0" name="Google Shape;310;p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1" name="Google Shape;311;p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12" name="Google Shape;312;p4"/>
          <p:cNvGrpSpPr/>
          <p:nvPr/>
        </p:nvGrpSpPr>
        <p:grpSpPr>
          <a:xfrm>
            <a:off x="714734" y="997006"/>
            <a:ext cx="5243147" cy="531185"/>
            <a:chOff x="714734" y="1449773"/>
            <a:chExt cx="5243147" cy="531185"/>
          </a:xfrm>
        </p:grpSpPr>
        <p:sp>
          <p:nvSpPr>
            <p:cNvPr id="313" name="Google Shape;313;p4"/>
            <p:cNvSpPr txBox="1"/>
            <p:nvPr/>
          </p:nvSpPr>
          <p:spPr>
            <a:xfrm>
              <a:off x="1385881" y="1449773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Base de dados extensa	 </a:t>
              </a:r>
              <a:r>
                <a:rPr lang="en" sz="1000" b="0" i="1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shape(4271,352);</a:t>
              </a:r>
              <a:endParaRPr sz="1000" b="0" i="1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14" name="Google Shape;314;p4"/>
            <p:cNvSpPr txBox="1"/>
            <p:nvPr/>
          </p:nvSpPr>
          <p:spPr>
            <a:xfrm>
              <a:off x="943681" y="1506358"/>
              <a:ext cx="8844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/01</a:t>
              </a:r>
              <a:endParaRPr sz="14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714734" y="1557222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4"/>
          <p:cNvGrpSpPr/>
          <p:nvPr/>
        </p:nvGrpSpPr>
        <p:grpSpPr>
          <a:xfrm>
            <a:off x="716212" y="1300329"/>
            <a:ext cx="5243147" cy="531185"/>
            <a:chOff x="716212" y="1753096"/>
            <a:chExt cx="5243147" cy="531185"/>
          </a:xfrm>
        </p:grpSpPr>
        <p:sp>
          <p:nvSpPr>
            <p:cNvPr id="317" name="Google Shape;317;p4"/>
            <p:cNvSpPr txBox="1"/>
            <p:nvPr/>
          </p:nvSpPr>
          <p:spPr>
            <a:xfrm>
              <a:off x="1387359" y="1753096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Questões de múltipla escolha (verdadeiro e falso);</a:t>
              </a:r>
              <a:endParaRPr sz="1000" b="0" i="1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18" name="Google Shape;318;p4"/>
            <p:cNvSpPr txBox="1"/>
            <p:nvPr/>
          </p:nvSpPr>
          <p:spPr>
            <a:xfrm>
              <a:off x="945159" y="1809681"/>
              <a:ext cx="555167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/02</a:t>
              </a:r>
              <a:endParaRPr sz="14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716212" y="1860545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4"/>
          <p:cNvGrpSpPr/>
          <p:nvPr/>
        </p:nvGrpSpPr>
        <p:grpSpPr>
          <a:xfrm>
            <a:off x="717688" y="1594777"/>
            <a:ext cx="5243147" cy="531185"/>
            <a:chOff x="716212" y="1753096"/>
            <a:chExt cx="5243147" cy="531185"/>
          </a:xfrm>
        </p:grpSpPr>
        <p:sp>
          <p:nvSpPr>
            <p:cNvPr id="321" name="Google Shape;321;p4"/>
            <p:cNvSpPr txBox="1"/>
            <p:nvPr/>
          </p:nvSpPr>
          <p:spPr>
            <a:xfrm>
              <a:off x="1387359" y="1753096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Respostas não obrigatórias (valores vazios);</a:t>
              </a:r>
              <a:endParaRPr/>
            </a:p>
          </p:txBody>
        </p:sp>
        <p:sp>
          <p:nvSpPr>
            <p:cNvPr id="322" name="Google Shape;322;p4"/>
            <p:cNvSpPr txBox="1"/>
            <p:nvPr/>
          </p:nvSpPr>
          <p:spPr>
            <a:xfrm>
              <a:off x="945159" y="1809681"/>
              <a:ext cx="555167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/03</a:t>
              </a:r>
              <a:endParaRPr sz="14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716212" y="1860545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4"/>
          <p:cNvGrpSpPr/>
          <p:nvPr/>
        </p:nvGrpSpPr>
        <p:grpSpPr>
          <a:xfrm>
            <a:off x="719167" y="1889217"/>
            <a:ext cx="5682389" cy="531185"/>
            <a:chOff x="716212" y="1753096"/>
            <a:chExt cx="5682389" cy="531185"/>
          </a:xfrm>
        </p:grpSpPr>
        <p:sp>
          <p:nvSpPr>
            <p:cNvPr id="325" name="Google Shape;325;p4"/>
            <p:cNvSpPr txBox="1"/>
            <p:nvPr/>
          </p:nvSpPr>
          <p:spPr>
            <a:xfrm>
              <a:off x="1387359" y="1753096"/>
              <a:ext cx="5011242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en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Erro na base (disposição das colunas e numeração incorreta)</a:t>
              </a:r>
              <a:r>
                <a:rPr lang="en" sz="1000" b="0" i="0" u="none" strike="noStrike" cap="none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 dirty="0"/>
            </a:p>
          </p:txBody>
        </p:sp>
        <p:sp>
          <p:nvSpPr>
            <p:cNvPr id="326" name="Google Shape;326;p4"/>
            <p:cNvSpPr txBox="1"/>
            <p:nvPr/>
          </p:nvSpPr>
          <p:spPr>
            <a:xfrm>
              <a:off x="945159" y="1809681"/>
              <a:ext cx="555167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/04</a:t>
              </a:r>
              <a:endParaRPr sz="14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716212" y="1860545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4"/>
          <p:cNvSpPr txBox="1"/>
          <p:nvPr/>
        </p:nvSpPr>
        <p:spPr>
          <a:xfrm>
            <a:off x="717688" y="2615883"/>
            <a:ext cx="1992941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Solutions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29" name="Google Shape;329;p4"/>
          <p:cNvGrpSpPr/>
          <p:nvPr/>
        </p:nvGrpSpPr>
        <p:grpSpPr>
          <a:xfrm>
            <a:off x="720491" y="2938263"/>
            <a:ext cx="5252176" cy="474600"/>
            <a:chOff x="720491" y="2183660"/>
            <a:chExt cx="5252176" cy="474600"/>
          </a:xfrm>
        </p:grpSpPr>
        <p:sp>
          <p:nvSpPr>
            <p:cNvPr id="330" name="Google Shape;330;p4"/>
            <p:cNvSpPr txBox="1"/>
            <p:nvPr/>
          </p:nvSpPr>
          <p:spPr>
            <a:xfrm>
              <a:off x="960457" y="2238591"/>
              <a:ext cx="507684" cy="324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/01</a:t>
              </a:r>
              <a:endParaRPr sz="14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720491" y="2300708"/>
              <a:ext cx="239966" cy="226909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 txBox="1"/>
            <p:nvPr/>
          </p:nvSpPr>
          <p:spPr>
            <a:xfrm>
              <a:off x="1400667" y="2183660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Compreensão da base;</a:t>
              </a:r>
              <a:endParaRPr/>
            </a:p>
          </p:txBody>
        </p:sp>
      </p:grpSp>
      <p:grpSp>
        <p:nvGrpSpPr>
          <p:cNvPr id="333" name="Google Shape;333;p4"/>
          <p:cNvGrpSpPr/>
          <p:nvPr/>
        </p:nvGrpSpPr>
        <p:grpSpPr>
          <a:xfrm>
            <a:off x="720491" y="3227832"/>
            <a:ext cx="7207884" cy="474600"/>
            <a:chOff x="720491" y="2183672"/>
            <a:chExt cx="7207884" cy="474600"/>
          </a:xfrm>
        </p:grpSpPr>
        <p:sp>
          <p:nvSpPr>
            <p:cNvPr id="334" name="Google Shape;334;p4"/>
            <p:cNvSpPr txBox="1"/>
            <p:nvPr/>
          </p:nvSpPr>
          <p:spPr>
            <a:xfrm>
              <a:off x="960457" y="2238591"/>
              <a:ext cx="5076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/0</a:t>
              </a:r>
              <a:r>
                <a:rPr lang="en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 sz="14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720491" y="2300708"/>
              <a:ext cx="239949" cy="226891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"/>
            <p:cNvSpPr txBox="1"/>
            <p:nvPr/>
          </p:nvSpPr>
          <p:spPr>
            <a:xfrm>
              <a:off x="1400675" y="2183672"/>
              <a:ext cx="65277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en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Divisão em grupos, temas e definição de possíveis insights iniciais;</a:t>
              </a:r>
              <a:endParaRPr dirty="0"/>
            </a:p>
          </p:txBody>
        </p:sp>
      </p:grpSp>
      <p:grpSp>
        <p:nvGrpSpPr>
          <p:cNvPr id="337" name="Google Shape;337;p4"/>
          <p:cNvGrpSpPr/>
          <p:nvPr/>
        </p:nvGrpSpPr>
        <p:grpSpPr>
          <a:xfrm>
            <a:off x="720491" y="3520440"/>
            <a:ext cx="7207884" cy="474600"/>
            <a:chOff x="720491" y="2183672"/>
            <a:chExt cx="7207884" cy="474600"/>
          </a:xfrm>
        </p:grpSpPr>
        <p:sp>
          <p:nvSpPr>
            <p:cNvPr id="338" name="Google Shape;338;p4"/>
            <p:cNvSpPr txBox="1"/>
            <p:nvPr/>
          </p:nvSpPr>
          <p:spPr>
            <a:xfrm>
              <a:off x="960457" y="2238591"/>
              <a:ext cx="5076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/0</a:t>
              </a:r>
              <a:r>
                <a:rPr lang="en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 sz="14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720491" y="2300708"/>
              <a:ext cx="239949" cy="226891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"/>
            <p:cNvSpPr txBox="1"/>
            <p:nvPr/>
          </p:nvSpPr>
          <p:spPr>
            <a:xfrm>
              <a:off x="1400675" y="2183672"/>
              <a:ext cx="65277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en" sz="100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Definição de escopo do projeto;</a:t>
              </a:r>
              <a:endParaRPr/>
            </a:p>
          </p:txBody>
        </p:sp>
      </p:grpSp>
      <p:grpSp>
        <p:nvGrpSpPr>
          <p:cNvPr id="341" name="Google Shape;341;p4"/>
          <p:cNvGrpSpPr/>
          <p:nvPr/>
        </p:nvGrpSpPr>
        <p:grpSpPr>
          <a:xfrm>
            <a:off x="720491" y="3822192"/>
            <a:ext cx="7207884" cy="474600"/>
            <a:chOff x="720491" y="2183672"/>
            <a:chExt cx="7207884" cy="474600"/>
          </a:xfrm>
        </p:grpSpPr>
        <p:sp>
          <p:nvSpPr>
            <p:cNvPr id="342" name="Google Shape;342;p4"/>
            <p:cNvSpPr txBox="1"/>
            <p:nvPr/>
          </p:nvSpPr>
          <p:spPr>
            <a:xfrm>
              <a:off x="960457" y="2238591"/>
              <a:ext cx="5076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/0</a:t>
              </a:r>
              <a:r>
                <a:rPr lang="en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 sz="14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720491" y="2300708"/>
              <a:ext cx="239949" cy="226891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 txBox="1"/>
            <p:nvPr/>
          </p:nvSpPr>
          <p:spPr>
            <a:xfrm>
              <a:off x="1400675" y="2183672"/>
              <a:ext cx="65277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en" sz="100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Tratamento apenas das colunas necessárias;</a:t>
              </a:r>
              <a:endParaRPr/>
            </a:p>
          </p:txBody>
        </p:sp>
      </p:grpSp>
      <p:sp>
        <p:nvSpPr>
          <p:cNvPr id="345" name="Google Shape;345;p4"/>
          <p:cNvSpPr txBox="1"/>
          <p:nvPr/>
        </p:nvSpPr>
        <p:spPr>
          <a:xfrm>
            <a:off x="4572000" y="46947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Santander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coders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" name="Google Shape;4896;p2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897" name="Google Shape;4897;p24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98" name="Google Shape;4898;p2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99" name="Google Shape;4899;p2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0" name="Google Shape;4900;p24"/>
          <p:cNvSpPr txBox="1"/>
          <p:nvPr/>
        </p:nvSpPr>
        <p:spPr>
          <a:xfrm>
            <a:off x="1379725" y="3381872"/>
            <a:ext cx="2823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1" name="Google Shape;4901;p24"/>
          <p:cNvSpPr txBox="1"/>
          <p:nvPr/>
        </p:nvSpPr>
        <p:spPr>
          <a:xfrm>
            <a:off x="1379725" y="3088922"/>
            <a:ext cx="2823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2" name="Google Shape;4902;p24"/>
          <p:cNvSpPr txBox="1">
            <a:spLocks noGrp="1"/>
          </p:cNvSpPr>
          <p:nvPr>
            <p:ph type="title" idx="4294967295"/>
          </p:nvPr>
        </p:nvSpPr>
        <p:spPr>
          <a:xfrm flipH="1">
            <a:off x="1379725" y="1460947"/>
            <a:ext cx="2823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4903" name="Google Shape;4903;p24"/>
          <p:cNvSpPr txBox="1"/>
          <p:nvPr/>
        </p:nvSpPr>
        <p:spPr>
          <a:xfrm>
            <a:off x="4941275" y="3381872"/>
            <a:ext cx="2823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composed of hydrogen and helium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4" name="Google Shape;4904;p24"/>
          <p:cNvSpPr txBox="1"/>
          <p:nvPr/>
        </p:nvSpPr>
        <p:spPr>
          <a:xfrm>
            <a:off x="4941275" y="3088922"/>
            <a:ext cx="2823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5" name="Google Shape;4905;p24"/>
          <p:cNvSpPr txBox="1">
            <a:spLocks noGrp="1"/>
          </p:cNvSpPr>
          <p:nvPr>
            <p:ph type="title" idx="4294967295"/>
          </p:nvPr>
        </p:nvSpPr>
        <p:spPr>
          <a:xfrm flipH="1">
            <a:off x="4941275" y="1460947"/>
            <a:ext cx="2823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4906" name="Google Shape;4906;p24"/>
          <p:cNvSpPr/>
          <p:nvPr/>
        </p:nvSpPr>
        <p:spPr>
          <a:xfrm>
            <a:off x="5018825" y="4077497"/>
            <a:ext cx="26679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7" name="Google Shape;4907;p24"/>
          <p:cNvSpPr/>
          <p:nvPr/>
        </p:nvSpPr>
        <p:spPr>
          <a:xfrm flipH="1">
            <a:off x="1950325" y="2092770"/>
            <a:ext cx="1681800" cy="16818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8" name="Google Shape;4908;p24"/>
          <p:cNvSpPr/>
          <p:nvPr/>
        </p:nvSpPr>
        <p:spPr>
          <a:xfrm flipH="1">
            <a:off x="1950325" y="2092770"/>
            <a:ext cx="1681800" cy="1681800"/>
          </a:xfrm>
          <a:prstGeom prst="blockArc">
            <a:avLst>
              <a:gd name="adj1" fmla="val 16160840"/>
              <a:gd name="adj2" fmla="val 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9" name="Google Shape;4909;p24"/>
          <p:cNvSpPr/>
          <p:nvPr/>
        </p:nvSpPr>
        <p:spPr>
          <a:xfrm flipH="1">
            <a:off x="5511875" y="2092770"/>
            <a:ext cx="1681800" cy="16818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0" name="Google Shape;4910;p24"/>
          <p:cNvSpPr/>
          <p:nvPr/>
        </p:nvSpPr>
        <p:spPr>
          <a:xfrm flipH="1">
            <a:off x="5511875" y="2092770"/>
            <a:ext cx="1681800" cy="1681800"/>
          </a:xfrm>
          <a:prstGeom prst="blockArc">
            <a:avLst>
              <a:gd name="adj1" fmla="val 12825786"/>
              <a:gd name="adj2" fmla="val 0"/>
              <a:gd name="adj3" fmla="val 25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1" name="Google Shape;4911;p24"/>
          <p:cNvSpPr/>
          <p:nvPr/>
        </p:nvSpPr>
        <p:spPr>
          <a:xfrm>
            <a:off x="1457275" y="4077497"/>
            <a:ext cx="26679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12" name="Google Shape;4912;p24"/>
          <p:cNvSpPr txBox="1">
            <a:spLocks noGrp="1"/>
          </p:cNvSpPr>
          <p:nvPr>
            <p:ph type="title" idx="4294967295"/>
          </p:nvPr>
        </p:nvSpPr>
        <p:spPr>
          <a:xfrm flipH="1">
            <a:off x="2259925" y="2662718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50%</a:t>
            </a:r>
            <a:endParaRPr sz="2200"/>
          </a:p>
        </p:txBody>
      </p:sp>
      <p:sp>
        <p:nvSpPr>
          <p:cNvPr id="4913" name="Google Shape;4913;p24"/>
          <p:cNvSpPr txBox="1">
            <a:spLocks noGrp="1"/>
          </p:cNvSpPr>
          <p:nvPr>
            <p:ph type="title" idx="4294967295"/>
          </p:nvPr>
        </p:nvSpPr>
        <p:spPr>
          <a:xfrm flipH="1">
            <a:off x="5821475" y="2662718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80%</a:t>
            </a:r>
            <a:endParaRPr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Google Shape;4918;p2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919" name="Google Shape;4919;p2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20" name="Google Shape;4920;p2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21" name="Google Shape;4921;p2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22" name="Google Shape;4922;p25"/>
          <p:cNvSpPr txBox="1"/>
          <p:nvPr/>
        </p:nvSpPr>
        <p:spPr>
          <a:xfrm>
            <a:off x="3611350" y="1458441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This planet has a very beautiful name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23" name="Google Shape;4923;p25"/>
          <p:cNvSpPr txBox="1"/>
          <p:nvPr/>
        </p:nvSpPr>
        <p:spPr>
          <a:xfrm>
            <a:off x="1561075" y="1458441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924" name="Google Shape;4924;p25"/>
          <p:cNvGrpSpPr/>
          <p:nvPr/>
        </p:nvGrpSpPr>
        <p:grpSpPr>
          <a:xfrm>
            <a:off x="885266" y="1512868"/>
            <a:ext cx="374449" cy="365747"/>
            <a:chOff x="6321338" y="1356125"/>
            <a:chExt cx="389200" cy="387075"/>
          </a:xfrm>
        </p:grpSpPr>
        <p:sp>
          <p:nvSpPr>
            <p:cNvPr id="4925" name="Google Shape;4925;p25"/>
            <p:cNvSpPr/>
            <p:nvPr/>
          </p:nvSpPr>
          <p:spPr>
            <a:xfrm>
              <a:off x="6359263" y="1484825"/>
              <a:ext cx="343225" cy="201000"/>
            </a:xfrm>
            <a:custGeom>
              <a:avLst/>
              <a:gdLst/>
              <a:ahLst/>
              <a:cxnLst/>
              <a:rect l="l" t="t" r="r" b="b"/>
              <a:pathLst>
                <a:path w="13729" h="8040" extrusionOk="0">
                  <a:moveTo>
                    <a:pt x="12117" y="1821"/>
                  </a:moveTo>
                  <a:cubicBezTo>
                    <a:pt x="12306" y="1821"/>
                    <a:pt x="12458" y="1991"/>
                    <a:pt x="12439" y="2181"/>
                  </a:cubicBezTo>
                  <a:cubicBezTo>
                    <a:pt x="12268" y="3868"/>
                    <a:pt x="11434" y="5366"/>
                    <a:pt x="9746" y="5594"/>
                  </a:cubicBezTo>
                  <a:lnTo>
                    <a:pt x="9708" y="5575"/>
                  </a:lnTo>
                  <a:cubicBezTo>
                    <a:pt x="10182" y="4380"/>
                    <a:pt x="10467" y="3110"/>
                    <a:pt x="10562" y="1821"/>
                  </a:cubicBezTo>
                  <a:close/>
                  <a:moveTo>
                    <a:pt x="0" y="0"/>
                  </a:moveTo>
                  <a:cubicBezTo>
                    <a:pt x="0" y="436"/>
                    <a:pt x="0" y="835"/>
                    <a:pt x="19" y="1214"/>
                  </a:cubicBezTo>
                  <a:cubicBezTo>
                    <a:pt x="304" y="6277"/>
                    <a:pt x="2332" y="7793"/>
                    <a:pt x="2408" y="8040"/>
                  </a:cubicBezTo>
                  <a:lnTo>
                    <a:pt x="8210" y="8040"/>
                  </a:lnTo>
                  <a:cubicBezTo>
                    <a:pt x="8533" y="7642"/>
                    <a:pt x="8836" y="7244"/>
                    <a:pt x="9102" y="6807"/>
                  </a:cubicBezTo>
                  <a:lnTo>
                    <a:pt x="9140" y="6826"/>
                  </a:lnTo>
                  <a:cubicBezTo>
                    <a:pt x="9185" y="6828"/>
                    <a:pt x="9230" y="6828"/>
                    <a:pt x="9275" y="6828"/>
                  </a:cubicBezTo>
                  <a:cubicBezTo>
                    <a:pt x="11777" y="6828"/>
                    <a:pt x="13391" y="4772"/>
                    <a:pt x="13633" y="2295"/>
                  </a:cubicBezTo>
                  <a:cubicBezTo>
                    <a:pt x="13728" y="1403"/>
                    <a:pt x="13027" y="607"/>
                    <a:pt x="12117" y="607"/>
                  </a:cubicBezTo>
                  <a:lnTo>
                    <a:pt x="10619" y="607"/>
                  </a:lnTo>
                  <a:lnTo>
                    <a:pt x="1061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6328913" y="1685800"/>
              <a:ext cx="326175" cy="49800"/>
            </a:xfrm>
            <a:custGeom>
              <a:avLst/>
              <a:gdLst/>
              <a:ahLst/>
              <a:cxnLst/>
              <a:rect l="l" t="t" r="r" b="b"/>
              <a:pathLst>
                <a:path w="13047" h="1992" extrusionOk="0">
                  <a:moveTo>
                    <a:pt x="1" y="1"/>
                  </a:moveTo>
                  <a:cubicBezTo>
                    <a:pt x="304" y="1"/>
                    <a:pt x="588" y="210"/>
                    <a:pt x="664" y="513"/>
                  </a:cubicBezTo>
                  <a:cubicBezTo>
                    <a:pt x="892" y="1271"/>
                    <a:pt x="1593" y="1992"/>
                    <a:pt x="2409" y="1992"/>
                  </a:cubicBezTo>
                  <a:lnTo>
                    <a:pt x="10638" y="1992"/>
                  </a:lnTo>
                  <a:cubicBezTo>
                    <a:pt x="11453" y="1992"/>
                    <a:pt x="12155" y="1271"/>
                    <a:pt x="12364" y="513"/>
                  </a:cubicBezTo>
                  <a:cubicBezTo>
                    <a:pt x="12458" y="210"/>
                    <a:pt x="12724" y="1"/>
                    <a:pt x="13046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6503838" y="1557350"/>
              <a:ext cx="60700" cy="83450"/>
            </a:xfrm>
            <a:custGeom>
              <a:avLst/>
              <a:gdLst/>
              <a:ahLst/>
              <a:cxnLst/>
              <a:rect l="l" t="t" r="r" b="b"/>
              <a:pathLst>
                <a:path w="2428" h="3338" extrusionOk="0">
                  <a:moveTo>
                    <a:pt x="1214" y="0"/>
                  </a:moveTo>
                  <a:lnTo>
                    <a:pt x="0" y="1517"/>
                  </a:lnTo>
                  <a:lnTo>
                    <a:pt x="0" y="3338"/>
                  </a:lnTo>
                  <a:lnTo>
                    <a:pt x="2427" y="3338"/>
                  </a:lnTo>
                  <a:lnTo>
                    <a:pt x="2427" y="151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6386738" y="1557475"/>
              <a:ext cx="17575" cy="15075"/>
            </a:xfrm>
            <a:custGeom>
              <a:avLst/>
              <a:gdLst/>
              <a:ahLst/>
              <a:cxnLst/>
              <a:rect l="l" t="t" r="r" b="b"/>
              <a:pathLst>
                <a:path w="703" h="603" extrusionOk="0">
                  <a:moveTo>
                    <a:pt x="402" y="1"/>
                  </a:moveTo>
                  <a:cubicBezTo>
                    <a:pt x="328" y="1"/>
                    <a:pt x="252" y="29"/>
                    <a:pt x="191" y="90"/>
                  </a:cubicBezTo>
                  <a:cubicBezTo>
                    <a:pt x="1" y="280"/>
                    <a:pt x="134" y="602"/>
                    <a:pt x="399" y="602"/>
                  </a:cubicBezTo>
                  <a:cubicBezTo>
                    <a:pt x="570" y="602"/>
                    <a:pt x="702" y="469"/>
                    <a:pt x="702" y="299"/>
                  </a:cubicBezTo>
                  <a:cubicBezTo>
                    <a:pt x="702" y="120"/>
                    <a:pt x="556" y="1"/>
                    <a:pt x="40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6393563" y="1587100"/>
              <a:ext cx="37300" cy="61050"/>
            </a:xfrm>
            <a:custGeom>
              <a:avLst/>
              <a:gdLst/>
              <a:ahLst/>
              <a:cxnLst/>
              <a:rect l="l" t="t" r="r" b="b"/>
              <a:pathLst>
                <a:path w="1492" h="2442" extrusionOk="0">
                  <a:moveTo>
                    <a:pt x="375" y="0"/>
                  </a:moveTo>
                  <a:cubicBezTo>
                    <a:pt x="190" y="0"/>
                    <a:pt x="0" y="154"/>
                    <a:pt x="69" y="384"/>
                  </a:cubicBezTo>
                  <a:cubicBezTo>
                    <a:pt x="259" y="1067"/>
                    <a:pt x="524" y="1711"/>
                    <a:pt x="885" y="2299"/>
                  </a:cubicBezTo>
                  <a:cubicBezTo>
                    <a:pt x="947" y="2387"/>
                    <a:pt x="1050" y="2441"/>
                    <a:pt x="1152" y="2441"/>
                  </a:cubicBezTo>
                  <a:cubicBezTo>
                    <a:pt x="1204" y="2441"/>
                    <a:pt x="1256" y="2426"/>
                    <a:pt x="1302" y="2394"/>
                  </a:cubicBezTo>
                  <a:lnTo>
                    <a:pt x="1321" y="2394"/>
                  </a:lnTo>
                  <a:cubicBezTo>
                    <a:pt x="1453" y="2299"/>
                    <a:pt x="1491" y="2110"/>
                    <a:pt x="1397" y="1977"/>
                  </a:cubicBezTo>
                  <a:cubicBezTo>
                    <a:pt x="1074" y="1427"/>
                    <a:pt x="828" y="839"/>
                    <a:pt x="657" y="214"/>
                  </a:cubicBezTo>
                  <a:cubicBezTo>
                    <a:pt x="612" y="65"/>
                    <a:pt x="495" y="0"/>
                    <a:pt x="3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6482988" y="1356125"/>
              <a:ext cx="33200" cy="91225"/>
            </a:xfrm>
            <a:custGeom>
              <a:avLst/>
              <a:gdLst/>
              <a:ahLst/>
              <a:cxnLst/>
              <a:rect l="l" t="t" r="r" b="b"/>
              <a:pathLst>
                <a:path w="1328" h="3649" extrusionOk="0">
                  <a:moveTo>
                    <a:pt x="662" y="1"/>
                  </a:moveTo>
                  <a:cubicBezTo>
                    <a:pt x="442" y="1"/>
                    <a:pt x="237" y="267"/>
                    <a:pt x="417" y="503"/>
                  </a:cubicBezTo>
                  <a:cubicBezTo>
                    <a:pt x="664" y="844"/>
                    <a:pt x="664" y="1299"/>
                    <a:pt x="417" y="1640"/>
                  </a:cubicBezTo>
                  <a:cubicBezTo>
                    <a:pt x="0" y="2190"/>
                    <a:pt x="0" y="2968"/>
                    <a:pt x="417" y="3537"/>
                  </a:cubicBezTo>
                  <a:cubicBezTo>
                    <a:pt x="486" y="3615"/>
                    <a:pt x="569" y="3648"/>
                    <a:pt x="650" y="3648"/>
                  </a:cubicBezTo>
                  <a:cubicBezTo>
                    <a:pt x="879" y="3648"/>
                    <a:pt x="1088" y="3382"/>
                    <a:pt x="891" y="3157"/>
                  </a:cubicBezTo>
                  <a:cubicBezTo>
                    <a:pt x="645" y="2816"/>
                    <a:pt x="645" y="2361"/>
                    <a:pt x="891" y="2020"/>
                  </a:cubicBezTo>
                  <a:cubicBezTo>
                    <a:pt x="1327" y="1451"/>
                    <a:pt x="1327" y="692"/>
                    <a:pt x="891" y="123"/>
                  </a:cubicBezTo>
                  <a:cubicBezTo>
                    <a:pt x="825" y="37"/>
                    <a:pt x="742" y="1"/>
                    <a:pt x="66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6528013" y="1356125"/>
              <a:ext cx="33675" cy="91225"/>
            </a:xfrm>
            <a:custGeom>
              <a:avLst/>
              <a:gdLst/>
              <a:ahLst/>
              <a:cxnLst/>
              <a:rect l="l" t="t" r="r" b="b"/>
              <a:pathLst>
                <a:path w="1347" h="3649" extrusionOk="0">
                  <a:moveTo>
                    <a:pt x="681" y="1"/>
                  </a:moveTo>
                  <a:cubicBezTo>
                    <a:pt x="461" y="1"/>
                    <a:pt x="256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0" y="2190"/>
                    <a:pt x="0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47" y="1470"/>
                    <a:pt x="1347" y="673"/>
                    <a:pt x="911" y="123"/>
                  </a:cubicBezTo>
                  <a:cubicBezTo>
                    <a:pt x="844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6437463" y="1356125"/>
              <a:ext cx="33225" cy="91225"/>
            </a:xfrm>
            <a:custGeom>
              <a:avLst/>
              <a:gdLst/>
              <a:ahLst/>
              <a:cxnLst/>
              <a:rect l="l" t="t" r="r" b="b"/>
              <a:pathLst>
                <a:path w="1329" h="3649" extrusionOk="0">
                  <a:moveTo>
                    <a:pt x="681" y="1"/>
                  </a:moveTo>
                  <a:cubicBezTo>
                    <a:pt x="462" y="1"/>
                    <a:pt x="257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1" y="2190"/>
                    <a:pt x="1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28" y="1470"/>
                    <a:pt x="1328" y="673"/>
                    <a:pt x="911" y="123"/>
                  </a:cubicBezTo>
                  <a:cubicBezTo>
                    <a:pt x="845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6321338" y="1477225"/>
              <a:ext cx="389200" cy="265975"/>
            </a:xfrm>
            <a:custGeom>
              <a:avLst/>
              <a:gdLst/>
              <a:ahLst/>
              <a:cxnLst/>
              <a:rect l="l" t="t" r="r" b="b"/>
              <a:pathLst>
                <a:path w="15568" h="10639" extrusionOk="0">
                  <a:moveTo>
                    <a:pt x="8211" y="608"/>
                  </a:moveTo>
                  <a:lnTo>
                    <a:pt x="8211" y="1214"/>
                  </a:lnTo>
                  <a:lnTo>
                    <a:pt x="1821" y="1214"/>
                  </a:lnTo>
                  <a:cubicBezTo>
                    <a:pt x="1821" y="1025"/>
                    <a:pt x="1821" y="816"/>
                    <a:pt x="1821" y="608"/>
                  </a:cubicBezTo>
                  <a:close/>
                  <a:moveTo>
                    <a:pt x="11832" y="608"/>
                  </a:moveTo>
                  <a:lnTo>
                    <a:pt x="11832" y="911"/>
                  </a:lnTo>
                  <a:lnTo>
                    <a:pt x="11832" y="1214"/>
                  </a:lnTo>
                  <a:lnTo>
                    <a:pt x="8817" y="1214"/>
                  </a:lnTo>
                  <a:lnTo>
                    <a:pt x="8817" y="608"/>
                  </a:lnTo>
                  <a:close/>
                  <a:moveTo>
                    <a:pt x="12325" y="2409"/>
                  </a:moveTo>
                  <a:lnTo>
                    <a:pt x="12344" y="2428"/>
                  </a:lnTo>
                  <a:lnTo>
                    <a:pt x="13653" y="2428"/>
                  </a:lnTo>
                  <a:cubicBezTo>
                    <a:pt x="13653" y="2428"/>
                    <a:pt x="13653" y="2447"/>
                    <a:pt x="13653" y="2447"/>
                  </a:cubicBezTo>
                  <a:cubicBezTo>
                    <a:pt x="13558" y="3224"/>
                    <a:pt x="13216" y="4988"/>
                    <a:pt x="11699" y="5481"/>
                  </a:cubicBezTo>
                  <a:cubicBezTo>
                    <a:pt x="12022" y="4495"/>
                    <a:pt x="12230" y="3471"/>
                    <a:pt x="12325" y="2409"/>
                  </a:cubicBezTo>
                  <a:close/>
                  <a:moveTo>
                    <a:pt x="8514" y="3698"/>
                  </a:moveTo>
                  <a:lnTo>
                    <a:pt x="9424" y="4817"/>
                  </a:lnTo>
                  <a:lnTo>
                    <a:pt x="9424" y="6239"/>
                  </a:lnTo>
                  <a:lnTo>
                    <a:pt x="7604" y="6239"/>
                  </a:lnTo>
                  <a:lnTo>
                    <a:pt x="7604" y="4836"/>
                  </a:lnTo>
                  <a:lnTo>
                    <a:pt x="8514" y="3698"/>
                  </a:lnTo>
                  <a:close/>
                  <a:moveTo>
                    <a:pt x="13634" y="1214"/>
                  </a:moveTo>
                  <a:cubicBezTo>
                    <a:pt x="14354" y="1214"/>
                    <a:pt x="14923" y="1840"/>
                    <a:pt x="14847" y="2580"/>
                  </a:cubicBezTo>
                  <a:cubicBezTo>
                    <a:pt x="14657" y="4533"/>
                    <a:pt x="13406" y="6618"/>
                    <a:pt x="11131" y="6827"/>
                  </a:cubicBezTo>
                  <a:cubicBezTo>
                    <a:pt x="11244" y="6618"/>
                    <a:pt x="11339" y="6391"/>
                    <a:pt x="11434" y="6182"/>
                  </a:cubicBezTo>
                  <a:cubicBezTo>
                    <a:pt x="12249" y="6050"/>
                    <a:pt x="12951" y="5595"/>
                    <a:pt x="13425" y="4912"/>
                  </a:cubicBezTo>
                  <a:cubicBezTo>
                    <a:pt x="13899" y="4210"/>
                    <a:pt x="14183" y="3376"/>
                    <a:pt x="14259" y="2523"/>
                  </a:cubicBezTo>
                  <a:cubicBezTo>
                    <a:pt x="14296" y="2154"/>
                    <a:pt x="14028" y="1820"/>
                    <a:pt x="13664" y="1820"/>
                  </a:cubicBezTo>
                  <a:cubicBezTo>
                    <a:pt x="13654" y="1820"/>
                    <a:pt x="13644" y="1821"/>
                    <a:pt x="13634" y="1821"/>
                  </a:cubicBezTo>
                  <a:lnTo>
                    <a:pt x="12382" y="1821"/>
                  </a:lnTo>
                  <a:cubicBezTo>
                    <a:pt x="12382" y="1726"/>
                    <a:pt x="12401" y="1613"/>
                    <a:pt x="12401" y="1518"/>
                  </a:cubicBezTo>
                  <a:lnTo>
                    <a:pt x="12401" y="1537"/>
                  </a:lnTo>
                  <a:cubicBezTo>
                    <a:pt x="12401" y="1423"/>
                    <a:pt x="12420" y="1328"/>
                    <a:pt x="12420" y="1214"/>
                  </a:cubicBezTo>
                  <a:close/>
                  <a:moveTo>
                    <a:pt x="11794" y="1821"/>
                  </a:moveTo>
                  <a:lnTo>
                    <a:pt x="11756" y="2087"/>
                  </a:lnTo>
                  <a:cubicBezTo>
                    <a:pt x="11624" y="3755"/>
                    <a:pt x="11225" y="5519"/>
                    <a:pt x="10372" y="6960"/>
                  </a:cubicBezTo>
                  <a:cubicBezTo>
                    <a:pt x="10126" y="7339"/>
                    <a:pt x="9860" y="7699"/>
                    <a:pt x="9557" y="8041"/>
                  </a:cubicBezTo>
                  <a:lnTo>
                    <a:pt x="4077" y="8041"/>
                  </a:lnTo>
                  <a:lnTo>
                    <a:pt x="4001" y="7927"/>
                  </a:lnTo>
                  <a:cubicBezTo>
                    <a:pt x="3527" y="7396"/>
                    <a:pt x="2143" y="5784"/>
                    <a:pt x="1858" y="1821"/>
                  </a:cubicBezTo>
                  <a:lnTo>
                    <a:pt x="8211" y="1821"/>
                  </a:lnTo>
                  <a:lnTo>
                    <a:pt x="8211" y="3092"/>
                  </a:lnTo>
                  <a:lnTo>
                    <a:pt x="7073" y="4514"/>
                  </a:lnTo>
                  <a:cubicBezTo>
                    <a:pt x="7035" y="4571"/>
                    <a:pt x="6997" y="4627"/>
                    <a:pt x="6997" y="4703"/>
                  </a:cubicBezTo>
                  <a:lnTo>
                    <a:pt x="6997" y="6524"/>
                  </a:lnTo>
                  <a:cubicBezTo>
                    <a:pt x="6997" y="6675"/>
                    <a:pt x="7149" y="6827"/>
                    <a:pt x="7300" y="6827"/>
                  </a:cubicBezTo>
                  <a:lnTo>
                    <a:pt x="9727" y="6827"/>
                  </a:lnTo>
                  <a:cubicBezTo>
                    <a:pt x="9898" y="6827"/>
                    <a:pt x="10031" y="6675"/>
                    <a:pt x="10031" y="6524"/>
                  </a:cubicBezTo>
                  <a:lnTo>
                    <a:pt x="10031" y="4722"/>
                  </a:lnTo>
                  <a:cubicBezTo>
                    <a:pt x="10031" y="4646"/>
                    <a:pt x="10012" y="4590"/>
                    <a:pt x="9955" y="4533"/>
                  </a:cubicBezTo>
                  <a:lnTo>
                    <a:pt x="8817" y="3111"/>
                  </a:lnTo>
                  <a:lnTo>
                    <a:pt x="8817" y="1821"/>
                  </a:lnTo>
                  <a:close/>
                  <a:moveTo>
                    <a:pt x="12420" y="8647"/>
                  </a:moveTo>
                  <a:cubicBezTo>
                    <a:pt x="12401" y="8685"/>
                    <a:pt x="12401" y="8723"/>
                    <a:pt x="12382" y="8761"/>
                  </a:cubicBezTo>
                  <a:cubicBezTo>
                    <a:pt x="12192" y="9387"/>
                    <a:pt x="11605" y="10032"/>
                    <a:pt x="10941" y="10032"/>
                  </a:cubicBezTo>
                  <a:lnTo>
                    <a:pt x="2712" y="10032"/>
                  </a:lnTo>
                  <a:cubicBezTo>
                    <a:pt x="2048" y="10032"/>
                    <a:pt x="1441" y="9387"/>
                    <a:pt x="1271" y="8761"/>
                  </a:cubicBezTo>
                  <a:cubicBezTo>
                    <a:pt x="1252" y="8723"/>
                    <a:pt x="1233" y="8685"/>
                    <a:pt x="1214" y="8647"/>
                  </a:cubicBezTo>
                  <a:close/>
                  <a:moveTo>
                    <a:pt x="1517" y="1"/>
                  </a:moveTo>
                  <a:cubicBezTo>
                    <a:pt x="1347" y="1"/>
                    <a:pt x="1214" y="153"/>
                    <a:pt x="1214" y="304"/>
                  </a:cubicBezTo>
                  <a:cubicBezTo>
                    <a:pt x="1214" y="721"/>
                    <a:pt x="1214" y="1139"/>
                    <a:pt x="1233" y="1537"/>
                  </a:cubicBezTo>
                  <a:cubicBezTo>
                    <a:pt x="1460" y="5367"/>
                    <a:pt x="2655" y="7225"/>
                    <a:pt x="3300" y="8041"/>
                  </a:cubicBezTo>
                  <a:lnTo>
                    <a:pt x="304" y="8041"/>
                  </a:lnTo>
                  <a:cubicBezTo>
                    <a:pt x="133" y="8041"/>
                    <a:pt x="0" y="8173"/>
                    <a:pt x="0" y="8344"/>
                  </a:cubicBezTo>
                  <a:cubicBezTo>
                    <a:pt x="0" y="8515"/>
                    <a:pt x="133" y="8647"/>
                    <a:pt x="304" y="8647"/>
                  </a:cubicBezTo>
                  <a:cubicBezTo>
                    <a:pt x="474" y="8647"/>
                    <a:pt x="645" y="8761"/>
                    <a:pt x="702" y="8932"/>
                  </a:cubicBezTo>
                  <a:cubicBezTo>
                    <a:pt x="948" y="9823"/>
                    <a:pt x="1764" y="10638"/>
                    <a:pt x="2731" y="10638"/>
                  </a:cubicBezTo>
                  <a:lnTo>
                    <a:pt x="10941" y="10638"/>
                  </a:lnTo>
                  <a:cubicBezTo>
                    <a:pt x="11889" y="10638"/>
                    <a:pt x="12704" y="9823"/>
                    <a:pt x="12970" y="8932"/>
                  </a:cubicBezTo>
                  <a:cubicBezTo>
                    <a:pt x="13008" y="8761"/>
                    <a:pt x="13178" y="8647"/>
                    <a:pt x="13349" y="8647"/>
                  </a:cubicBezTo>
                  <a:cubicBezTo>
                    <a:pt x="13709" y="8609"/>
                    <a:pt x="13709" y="8078"/>
                    <a:pt x="13349" y="8041"/>
                  </a:cubicBezTo>
                  <a:lnTo>
                    <a:pt x="10353" y="8041"/>
                  </a:lnTo>
                  <a:cubicBezTo>
                    <a:pt x="10505" y="7851"/>
                    <a:pt x="10657" y="7642"/>
                    <a:pt x="10789" y="7434"/>
                  </a:cubicBezTo>
                  <a:cubicBezTo>
                    <a:pt x="10811" y="7434"/>
                    <a:pt x="10833" y="7434"/>
                    <a:pt x="10854" y="7434"/>
                  </a:cubicBezTo>
                  <a:cubicBezTo>
                    <a:pt x="12045" y="7434"/>
                    <a:pt x="13193" y="6925"/>
                    <a:pt x="13994" y="6050"/>
                  </a:cubicBezTo>
                  <a:cubicBezTo>
                    <a:pt x="14847" y="5102"/>
                    <a:pt x="15359" y="3907"/>
                    <a:pt x="15454" y="2637"/>
                  </a:cubicBezTo>
                  <a:cubicBezTo>
                    <a:pt x="15568" y="1556"/>
                    <a:pt x="14714" y="608"/>
                    <a:pt x="13634" y="608"/>
                  </a:cubicBezTo>
                  <a:lnTo>
                    <a:pt x="12439" y="608"/>
                  </a:lnTo>
                  <a:lnTo>
                    <a:pt x="12439" y="304"/>
                  </a:lnTo>
                  <a:cubicBezTo>
                    <a:pt x="12439" y="153"/>
                    <a:pt x="12306" y="1"/>
                    <a:pt x="121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4" name="Google Shape;4934;p25"/>
          <p:cNvGrpSpPr/>
          <p:nvPr/>
        </p:nvGrpSpPr>
        <p:grpSpPr>
          <a:xfrm>
            <a:off x="925686" y="2293325"/>
            <a:ext cx="296094" cy="365746"/>
            <a:chOff x="7031913" y="1356000"/>
            <a:chExt cx="314325" cy="382100"/>
          </a:xfrm>
        </p:grpSpPr>
        <p:sp>
          <p:nvSpPr>
            <p:cNvPr id="4935" name="Google Shape;4935;p25"/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1" name="Google Shape;4941;p25"/>
          <p:cNvGrpSpPr/>
          <p:nvPr/>
        </p:nvGrpSpPr>
        <p:grpSpPr>
          <a:xfrm>
            <a:off x="889623" y="3096187"/>
            <a:ext cx="365748" cy="325139"/>
            <a:chOff x="1329238" y="2199425"/>
            <a:chExt cx="532850" cy="473825"/>
          </a:xfrm>
        </p:grpSpPr>
        <p:sp>
          <p:nvSpPr>
            <p:cNvPr id="4942" name="Google Shape;4942;p25"/>
            <p:cNvSpPr/>
            <p:nvPr/>
          </p:nvSpPr>
          <p:spPr>
            <a:xfrm>
              <a:off x="1595638" y="2436200"/>
              <a:ext cx="253650" cy="227100"/>
            </a:xfrm>
            <a:custGeom>
              <a:avLst/>
              <a:gdLst/>
              <a:ahLst/>
              <a:cxnLst/>
              <a:rect l="l" t="t" r="r" b="b"/>
              <a:pathLst>
                <a:path w="10146" h="9084" extrusionOk="0">
                  <a:moveTo>
                    <a:pt x="5064" y="1"/>
                  </a:moveTo>
                  <a:lnTo>
                    <a:pt x="1" y="9083"/>
                  </a:lnTo>
                  <a:lnTo>
                    <a:pt x="10145" y="9083"/>
                  </a:lnTo>
                  <a:lnTo>
                    <a:pt x="5064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467663" y="2209625"/>
              <a:ext cx="253625" cy="226600"/>
            </a:xfrm>
            <a:custGeom>
              <a:avLst/>
              <a:gdLst/>
              <a:ahLst/>
              <a:cxnLst/>
              <a:rect l="l" t="t" r="r" b="b"/>
              <a:pathLst>
                <a:path w="10145" h="9064" extrusionOk="0">
                  <a:moveTo>
                    <a:pt x="5082" y="0"/>
                  </a:moveTo>
                  <a:lnTo>
                    <a:pt x="0" y="9064"/>
                  </a:lnTo>
                  <a:lnTo>
                    <a:pt x="10145" y="9064"/>
                  </a:lnTo>
                  <a:lnTo>
                    <a:pt x="5082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1468613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0" y="1"/>
                  </a:moveTo>
                  <a:lnTo>
                    <a:pt x="5082" y="9083"/>
                  </a:lnTo>
                  <a:lnTo>
                    <a:pt x="10145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1342038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5063" y="1"/>
                  </a:moveTo>
                  <a:lnTo>
                    <a:pt x="0" y="9083"/>
                  </a:lnTo>
                  <a:lnTo>
                    <a:pt x="10145" y="9083"/>
                  </a:lnTo>
                  <a:lnTo>
                    <a:pt x="5063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1725538" y="2528875"/>
              <a:ext cx="23725" cy="20650"/>
            </a:xfrm>
            <a:custGeom>
              <a:avLst/>
              <a:gdLst/>
              <a:ahLst/>
              <a:cxnLst/>
              <a:rect l="l" t="t" r="r" b="b"/>
              <a:pathLst>
                <a:path w="949" h="826" extrusionOk="0">
                  <a:moveTo>
                    <a:pt x="413" y="0"/>
                  </a:moveTo>
                  <a:cubicBezTo>
                    <a:pt x="201" y="0"/>
                    <a:pt x="0" y="170"/>
                    <a:pt x="0" y="428"/>
                  </a:cubicBezTo>
                  <a:cubicBezTo>
                    <a:pt x="0" y="655"/>
                    <a:pt x="171" y="826"/>
                    <a:pt x="399" y="826"/>
                  </a:cubicBezTo>
                  <a:cubicBezTo>
                    <a:pt x="778" y="826"/>
                    <a:pt x="948" y="390"/>
                    <a:pt x="702" y="124"/>
                  </a:cubicBezTo>
                  <a:cubicBezTo>
                    <a:pt x="616" y="39"/>
                    <a:pt x="513" y="0"/>
                    <a:pt x="41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1329238" y="2199425"/>
              <a:ext cx="532850" cy="473825"/>
            </a:xfrm>
            <a:custGeom>
              <a:avLst/>
              <a:gdLst/>
              <a:ahLst/>
              <a:cxnLst/>
              <a:rect l="l" t="t" r="r" b="b"/>
              <a:pathLst>
                <a:path w="21314" h="18953" extrusionOk="0">
                  <a:moveTo>
                    <a:pt x="10657" y="1243"/>
                  </a:moveTo>
                  <a:lnTo>
                    <a:pt x="15018" y="9074"/>
                  </a:lnTo>
                  <a:lnTo>
                    <a:pt x="6277" y="9074"/>
                  </a:lnTo>
                  <a:lnTo>
                    <a:pt x="10657" y="1243"/>
                  </a:lnTo>
                  <a:close/>
                  <a:moveTo>
                    <a:pt x="15037" y="9908"/>
                  </a:moveTo>
                  <a:lnTo>
                    <a:pt x="10657" y="17720"/>
                  </a:lnTo>
                  <a:lnTo>
                    <a:pt x="6277" y="9908"/>
                  </a:lnTo>
                  <a:close/>
                  <a:moveTo>
                    <a:pt x="5575" y="10306"/>
                  </a:moveTo>
                  <a:lnTo>
                    <a:pt x="9936" y="18137"/>
                  </a:lnTo>
                  <a:lnTo>
                    <a:pt x="1214" y="18137"/>
                  </a:lnTo>
                  <a:lnTo>
                    <a:pt x="5575" y="10306"/>
                  </a:lnTo>
                  <a:close/>
                  <a:moveTo>
                    <a:pt x="15720" y="10325"/>
                  </a:moveTo>
                  <a:lnTo>
                    <a:pt x="20081" y="18137"/>
                  </a:lnTo>
                  <a:lnTo>
                    <a:pt x="11358" y="18137"/>
                  </a:lnTo>
                  <a:lnTo>
                    <a:pt x="15720" y="10325"/>
                  </a:lnTo>
                  <a:close/>
                  <a:moveTo>
                    <a:pt x="10657" y="1"/>
                  </a:moveTo>
                  <a:cubicBezTo>
                    <a:pt x="10519" y="1"/>
                    <a:pt x="10382" y="67"/>
                    <a:pt x="10297" y="200"/>
                  </a:cubicBezTo>
                  <a:lnTo>
                    <a:pt x="152" y="18346"/>
                  </a:lnTo>
                  <a:cubicBezTo>
                    <a:pt x="1" y="18611"/>
                    <a:pt x="190" y="18953"/>
                    <a:pt x="512" y="18953"/>
                  </a:cubicBezTo>
                  <a:lnTo>
                    <a:pt x="20801" y="18953"/>
                  </a:lnTo>
                  <a:cubicBezTo>
                    <a:pt x="21105" y="18953"/>
                    <a:pt x="21313" y="18611"/>
                    <a:pt x="21162" y="18346"/>
                  </a:cubicBezTo>
                  <a:lnTo>
                    <a:pt x="11017" y="200"/>
                  </a:lnTo>
                  <a:cubicBezTo>
                    <a:pt x="10932" y="67"/>
                    <a:pt x="10794" y="1"/>
                    <a:pt x="1065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1740963" y="2565875"/>
              <a:ext cx="52125" cy="66350"/>
            </a:xfrm>
            <a:custGeom>
              <a:avLst/>
              <a:gdLst/>
              <a:ahLst/>
              <a:cxnLst/>
              <a:rect l="l" t="t" r="r" b="b"/>
              <a:pathLst>
                <a:path w="2085" h="2654" extrusionOk="0">
                  <a:moveTo>
                    <a:pt x="549" y="1"/>
                  </a:moveTo>
                  <a:cubicBezTo>
                    <a:pt x="272" y="1"/>
                    <a:pt x="0" y="282"/>
                    <a:pt x="180" y="616"/>
                  </a:cubicBezTo>
                  <a:lnTo>
                    <a:pt x="180" y="597"/>
                  </a:lnTo>
                  <a:lnTo>
                    <a:pt x="1185" y="2436"/>
                  </a:lnTo>
                  <a:cubicBezTo>
                    <a:pt x="1270" y="2590"/>
                    <a:pt x="1404" y="2654"/>
                    <a:pt x="1536" y="2654"/>
                  </a:cubicBezTo>
                  <a:cubicBezTo>
                    <a:pt x="1813" y="2654"/>
                    <a:pt x="2085" y="2372"/>
                    <a:pt x="1905" y="2038"/>
                  </a:cubicBezTo>
                  <a:lnTo>
                    <a:pt x="900" y="218"/>
                  </a:lnTo>
                  <a:cubicBezTo>
                    <a:pt x="815" y="65"/>
                    <a:pt x="681" y="1"/>
                    <a:pt x="54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9" name="Google Shape;4949;p25"/>
          <p:cNvGrpSpPr/>
          <p:nvPr/>
        </p:nvGrpSpPr>
        <p:grpSpPr>
          <a:xfrm>
            <a:off x="902654" y="3862165"/>
            <a:ext cx="342168" cy="365769"/>
            <a:chOff x="1898088" y="2292925"/>
            <a:chExt cx="269275" cy="285400"/>
          </a:xfrm>
        </p:grpSpPr>
        <p:sp>
          <p:nvSpPr>
            <p:cNvPr id="4950" name="Google Shape;4950;p25"/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6" name="Google Shape;4956;p25"/>
          <p:cNvGrpSpPr/>
          <p:nvPr/>
        </p:nvGrpSpPr>
        <p:grpSpPr>
          <a:xfrm>
            <a:off x="784560" y="1451991"/>
            <a:ext cx="578325" cy="487500"/>
            <a:chOff x="1665363" y="1706700"/>
            <a:chExt cx="578325" cy="487500"/>
          </a:xfrm>
        </p:grpSpPr>
        <p:sp>
          <p:nvSpPr>
            <p:cNvPr id="4957" name="Google Shape;4957;p2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9" name="Google Shape;4959;p25"/>
          <p:cNvGrpSpPr/>
          <p:nvPr/>
        </p:nvGrpSpPr>
        <p:grpSpPr>
          <a:xfrm>
            <a:off x="784560" y="2232448"/>
            <a:ext cx="578325" cy="487500"/>
            <a:chOff x="1665363" y="1706700"/>
            <a:chExt cx="578325" cy="487500"/>
          </a:xfrm>
        </p:grpSpPr>
        <p:sp>
          <p:nvSpPr>
            <p:cNvPr id="4960" name="Google Shape;4960;p2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2" name="Google Shape;4962;p25"/>
          <p:cNvGrpSpPr/>
          <p:nvPr/>
        </p:nvGrpSpPr>
        <p:grpSpPr>
          <a:xfrm>
            <a:off x="784560" y="3015007"/>
            <a:ext cx="578325" cy="487500"/>
            <a:chOff x="1665363" y="1706700"/>
            <a:chExt cx="578325" cy="487500"/>
          </a:xfrm>
        </p:grpSpPr>
        <p:sp>
          <p:nvSpPr>
            <p:cNvPr id="4963" name="Google Shape;4963;p2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5" name="Google Shape;4965;p25"/>
          <p:cNvGrpSpPr/>
          <p:nvPr/>
        </p:nvGrpSpPr>
        <p:grpSpPr>
          <a:xfrm>
            <a:off x="784560" y="3801300"/>
            <a:ext cx="578325" cy="487500"/>
            <a:chOff x="1665363" y="1706700"/>
            <a:chExt cx="578325" cy="487500"/>
          </a:xfrm>
        </p:grpSpPr>
        <p:sp>
          <p:nvSpPr>
            <p:cNvPr id="4966" name="Google Shape;4966;p2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8" name="Google Shape;4968;p25"/>
          <p:cNvSpPr txBox="1"/>
          <p:nvPr/>
        </p:nvSpPr>
        <p:spPr>
          <a:xfrm>
            <a:off x="3611350" y="2241544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rings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69" name="Google Shape;4969;p25"/>
          <p:cNvSpPr txBox="1"/>
          <p:nvPr/>
        </p:nvSpPr>
        <p:spPr>
          <a:xfrm>
            <a:off x="1561075" y="2238898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70" name="Google Shape;4970;p25"/>
          <p:cNvSpPr txBox="1"/>
          <p:nvPr/>
        </p:nvSpPr>
        <p:spPr>
          <a:xfrm>
            <a:off x="3611350" y="3024647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closest planet to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71" name="Google Shape;4971;p25"/>
          <p:cNvSpPr txBox="1"/>
          <p:nvPr/>
        </p:nvSpPr>
        <p:spPr>
          <a:xfrm>
            <a:off x="1561075" y="3021457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72" name="Google Shape;4972;p25"/>
          <p:cNvSpPr txBox="1"/>
          <p:nvPr/>
        </p:nvSpPr>
        <p:spPr>
          <a:xfrm>
            <a:off x="3611350" y="3807750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a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73" name="Google Shape;4973;p25"/>
          <p:cNvSpPr txBox="1"/>
          <p:nvPr/>
        </p:nvSpPr>
        <p:spPr>
          <a:xfrm>
            <a:off x="1561075" y="3807750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974" name="Google Shape;4974;p25"/>
          <p:cNvCxnSpPr>
            <a:stCxn id="4923" idx="3"/>
            <a:endCxn id="4922" idx="1"/>
          </p:cNvCxnSpPr>
          <p:nvPr/>
        </p:nvCxnSpPr>
        <p:spPr>
          <a:xfrm>
            <a:off x="2952775" y="1695741"/>
            <a:ext cx="65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975" name="Google Shape;4975;p25"/>
          <p:cNvCxnSpPr>
            <a:stCxn id="4969" idx="3"/>
            <a:endCxn id="4968" idx="1"/>
          </p:cNvCxnSpPr>
          <p:nvPr/>
        </p:nvCxnSpPr>
        <p:spPr>
          <a:xfrm>
            <a:off x="2952775" y="2476198"/>
            <a:ext cx="658500" cy="2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976" name="Google Shape;4976;p25"/>
          <p:cNvCxnSpPr>
            <a:stCxn id="4971" idx="3"/>
            <a:endCxn id="4970" idx="1"/>
          </p:cNvCxnSpPr>
          <p:nvPr/>
        </p:nvCxnSpPr>
        <p:spPr>
          <a:xfrm>
            <a:off x="2952775" y="3258757"/>
            <a:ext cx="658500" cy="3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977" name="Google Shape;4977;p25"/>
          <p:cNvCxnSpPr>
            <a:stCxn id="4973" idx="3"/>
            <a:endCxn id="4972" idx="1"/>
          </p:cNvCxnSpPr>
          <p:nvPr/>
        </p:nvCxnSpPr>
        <p:spPr>
          <a:xfrm>
            <a:off x="2952775" y="4045050"/>
            <a:ext cx="65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2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983" name="Google Shape;4983;p26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84" name="Google Shape;4984;p2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85" name="Google Shape;4985;p2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986" name="Google Shape;4986;p26"/>
          <p:cNvGrpSpPr/>
          <p:nvPr/>
        </p:nvGrpSpPr>
        <p:grpSpPr>
          <a:xfrm>
            <a:off x="929860" y="1585180"/>
            <a:ext cx="377566" cy="365765"/>
            <a:chOff x="2473563" y="2292925"/>
            <a:chExt cx="288725" cy="285175"/>
          </a:xfrm>
        </p:grpSpPr>
        <p:sp>
          <p:nvSpPr>
            <p:cNvPr id="4987" name="Google Shape;4987;p26"/>
            <p:cNvSpPr/>
            <p:nvPr/>
          </p:nvSpPr>
          <p:spPr>
            <a:xfrm>
              <a:off x="2502963" y="23205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0" y="0"/>
                  </a:moveTo>
                  <a:lnTo>
                    <a:pt x="0" y="9178"/>
                  </a:lnTo>
                  <a:lnTo>
                    <a:pt x="9178" y="9178"/>
                  </a:lnTo>
                  <a:lnTo>
                    <a:pt x="917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26"/>
            <p:cNvSpPr/>
            <p:nvPr/>
          </p:nvSpPr>
          <p:spPr>
            <a:xfrm>
              <a:off x="2539938" y="2357525"/>
              <a:ext cx="155975" cy="116625"/>
            </a:xfrm>
            <a:custGeom>
              <a:avLst/>
              <a:gdLst/>
              <a:ahLst/>
              <a:cxnLst/>
              <a:rect l="l" t="t" r="r" b="b"/>
              <a:pathLst>
                <a:path w="6239" h="4665" extrusionOk="0">
                  <a:moveTo>
                    <a:pt x="0" y="0"/>
                  </a:moveTo>
                  <a:lnTo>
                    <a:pt x="0" y="3546"/>
                  </a:lnTo>
                  <a:lnTo>
                    <a:pt x="3167" y="4665"/>
                  </a:lnTo>
                  <a:lnTo>
                    <a:pt x="6239" y="3546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26"/>
            <p:cNvSpPr/>
            <p:nvPr/>
          </p:nvSpPr>
          <p:spPr>
            <a:xfrm>
              <a:off x="2538988" y="2407775"/>
              <a:ext cx="155975" cy="106200"/>
            </a:xfrm>
            <a:custGeom>
              <a:avLst/>
              <a:gdLst/>
              <a:ahLst/>
              <a:cxnLst/>
              <a:rect l="l" t="t" r="r" b="b"/>
              <a:pathLst>
                <a:path w="6239" h="4248" extrusionOk="0">
                  <a:moveTo>
                    <a:pt x="1574" y="0"/>
                  </a:moveTo>
                  <a:lnTo>
                    <a:pt x="0" y="1574"/>
                  </a:lnTo>
                  <a:lnTo>
                    <a:pt x="0" y="4248"/>
                  </a:lnTo>
                  <a:lnTo>
                    <a:pt x="6239" y="4248"/>
                  </a:lnTo>
                  <a:lnTo>
                    <a:pt x="6239" y="1574"/>
                  </a:lnTo>
                  <a:lnTo>
                    <a:pt x="5120" y="436"/>
                  </a:lnTo>
                  <a:lnTo>
                    <a:pt x="3584" y="2010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26"/>
            <p:cNvSpPr/>
            <p:nvPr/>
          </p:nvSpPr>
          <p:spPr>
            <a:xfrm>
              <a:off x="2618138" y="2390700"/>
              <a:ext cx="26100" cy="22400"/>
            </a:xfrm>
            <a:custGeom>
              <a:avLst/>
              <a:gdLst/>
              <a:ahLst/>
              <a:cxnLst/>
              <a:rect l="l" t="t" r="r" b="b"/>
              <a:pathLst>
                <a:path w="1044" h="896" extrusionOk="0">
                  <a:moveTo>
                    <a:pt x="456" y="1"/>
                  </a:moveTo>
                  <a:cubicBezTo>
                    <a:pt x="209" y="1"/>
                    <a:pt x="1" y="209"/>
                    <a:pt x="1" y="456"/>
                  </a:cubicBezTo>
                  <a:cubicBezTo>
                    <a:pt x="1" y="722"/>
                    <a:pt x="213" y="895"/>
                    <a:pt x="439" y="895"/>
                  </a:cubicBezTo>
                  <a:cubicBezTo>
                    <a:pt x="551" y="895"/>
                    <a:pt x="665" y="853"/>
                    <a:pt x="759" y="759"/>
                  </a:cubicBezTo>
                  <a:cubicBezTo>
                    <a:pt x="1044" y="494"/>
                    <a:pt x="835" y="1"/>
                    <a:pt x="456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26"/>
            <p:cNvSpPr/>
            <p:nvPr/>
          </p:nvSpPr>
          <p:spPr>
            <a:xfrm>
              <a:off x="2566013" y="2474600"/>
              <a:ext cx="12825" cy="11050"/>
            </a:xfrm>
            <a:custGeom>
              <a:avLst/>
              <a:gdLst/>
              <a:ahLst/>
              <a:cxnLst/>
              <a:rect l="l" t="t" r="r" b="b"/>
              <a:pathLst>
                <a:path w="513" h="442" extrusionOk="0">
                  <a:moveTo>
                    <a:pt x="285" y="1"/>
                  </a:moveTo>
                  <a:cubicBezTo>
                    <a:pt x="95" y="1"/>
                    <a:pt x="0" y="228"/>
                    <a:pt x="133" y="380"/>
                  </a:cubicBezTo>
                  <a:cubicBezTo>
                    <a:pt x="176" y="423"/>
                    <a:pt x="230" y="442"/>
                    <a:pt x="284" y="442"/>
                  </a:cubicBezTo>
                  <a:cubicBezTo>
                    <a:pt x="399" y="442"/>
                    <a:pt x="512" y="357"/>
                    <a:pt x="512" y="228"/>
                  </a:cubicBezTo>
                  <a:cubicBezTo>
                    <a:pt x="512" y="96"/>
                    <a:pt x="417" y="1"/>
                    <a:pt x="28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26"/>
            <p:cNvSpPr/>
            <p:nvPr/>
          </p:nvSpPr>
          <p:spPr>
            <a:xfrm>
              <a:off x="2473563" y="2292925"/>
              <a:ext cx="288725" cy="285175"/>
            </a:xfrm>
            <a:custGeom>
              <a:avLst/>
              <a:gdLst/>
              <a:ahLst/>
              <a:cxnLst/>
              <a:rect l="l" t="t" r="r" b="b"/>
              <a:pathLst>
                <a:path w="11549" h="11407" extrusionOk="0">
                  <a:moveTo>
                    <a:pt x="10145" y="1333"/>
                  </a:moveTo>
                  <a:lnTo>
                    <a:pt x="10145" y="10074"/>
                  </a:lnTo>
                  <a:lnTo>
                    <a:pt x="1404" y="10074"/>
                  </a:lnTo>
                  <a:lnTo>
                    <a:pt x="1404" y="1333"/>
                  </a:lnTo>
                  <a:close/>
                  <a:moveTo>
                    <a:pt x="1179" y="1"/>
                  </a:moveTo>
                  <a:cubicBezTo>
                    <a:pt x="1067" y="1"/>
                    <a:pt x="958" y="72"/>
                    <a:pt x="968" y="214"/>
                  </a:cubicBezTo>
                  <a:lnTo>
                    <a:pt x="968" y="897"/>
                  </a:lnTo>
                  <a:lnTo>
                    <a:pt x="285" y="897"/>
                  </a:lnTo>
                  <a:cubicBezTo>
                    <a:pt x="1" y="897"/>
                    <a:pt x="1" y="1333"/>
                    <a:pt x="285" y="1333"/>
                  </a:cubicBezTo>
                  <a:lnTo>
                    <a:pt x="968" y="1333"/>
                  </a:lnTo>
                  <a:lnTo>
                    <a:pt x="968" y="10074"/>
                  </a:lnTo>
                  <a:lnTo>
                    <a:pt x="285" y="10074"/>
                  </a:lnTo>
                  <a:cubicBezTo>
                    <a:pt x="1" y="10074"/>
                    <a:pt x="1" y="10510"/>
                    <a:pt x="285" y="10510"/>
                  </a:cubicBezTo>
                  <a:lnTo>
                    <a:pt x="968" y="10510"/>
                  </a:lnTo>
                  <a:lnTo>
                    <a:pt x="968" y="11193"/>
                  </a:lnTo>
                  <a:cubicBezTo>
                    <a:pt x="968" y="11335"/>
                    <a:pt x="1077" y="11406"/>
                    <a:pt x="1186" y="11406"/>
                  </a:cubicBezTo>
                  <a:cubicBezTo>
                    <a:pt x="1295" y="11406"/>
                    <a:pt x="1404" y="11335"/>
                    <a:pt x="1404" y="11193"/>
                  </a:cubicBezTo>
                  <a:lnTo>
                    <a:pt x="1404" y="10510"/>
                  </a:lnTo>
                  <a:lnTo>
                    <a:pt x="10145" y="10510"/>
                  </a:lnTo>
                  <a:lnTo>
                    <a:pt x="10145" y="11193"/>
                  </a:lnTo>
                  <a:cubicBezTo>
                    <a:pt x="10145" y="11335"/>
                    <a:pt x="10254" y="11406"/>
                    <a:pt x="10363" y="11406"/>
                  </a:cubicBezTo>
                  <a:cubicBezTo>
                    <a:pt x="10472" y="11406"/>
                    <a:pt x="10581" y="11335"/>
                    <a:pt x="10581" y="11193"/>
                  </a:cubicBezTo>
                  <a:lnTo>
                    <a:pt x="10581" y="10510"/>
                  </a:lnTo>
                  <a:lnTo>
                    <a:pt x="11264" y="10510"/>
                  </a:lnTo>
                  <a:cubicBezTo>
                    <a:pt x="11548" y="10510"/>
                    <a:pt x="11548" y="10074"/>
                    <a:pt x="11264" y="10074"/>
                  </a:cubicBezTo>
                  <a:lnTo>
                    <a:pt x="10581" y="10074"/>
                  </a:lnTo>
                  <a:lnTo>
                    <a:pt x="10581" y="1333"/>
                  </a:lnTo>
                  <a:lnTo>
                    <a:pt x="11264" y="1333"/>
                  </a:lnTo>
                  <a:cubicBezTo>
                    <a:pt x="11542" y="1333"/>
                    <a:pt x="11548" y="896"/>
                    <a:pt x="11281" y="896"/>
                  </a:cubicBezTo>
                  <a:cubicBezTo>
                    <a:pt x="11275" y="896"/>
                    <a:pt x="11270" y="896"/>
                    <a:pt x="11264" y="897"/>
                  </a:cubicBezTo>
                  <a:lnTo>
                    <a:pt x="10581" y="897"/>
                  </a:lnTo>
                  <a:lnTo>
                    <a:pt x="10581" y="214"/>
                  </a:lnTo>
                  <a:cubicBezTo>
                    <a:pt x="10581" y="72"/>
                    <a:pt x="10472" y="1"/>
                    <a:pt x="10363" y="1"/>
                  </a:cubicBezTo>
                  <a:cubicBezTo>
                    <a:pt x="10254" y="1"/>
                    <a:pt x="10145" y="72"/>
                    <a:pt x="10145" y="214"/>
                  </a:cubicBezTo>
                  <a:lnTo>
                    <a:pt x="10145" y="897"/>
                  </a:lnTo>
                  <a:lnTo>
                    <a:pt x="1404" y="897"/>
                  </a:lnTo>
                  <a:lnTo>
                    <a:pt x="1404" y="214"/>
                  </a:lnTo>
                  <a:cubicBezTo>
                    <a:pt x="1404" y="72"/>
                    <a:pt x="1290" y="1"/>
                    <a:pt x="11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26"/>
            <p:cNvSpPr/>
            <p:nvPr/>
          </p:nvSpPr>
          <p:spPr>
            <a:xfrm>
              <a:off x="2534238" y="2351825"/>
              <a:ext cx="167375" cy="167375"/>
            </a:xfrm>
            <a:custGeom>
              <a:avLst/>
              <a:gdLst/>
              <a:ahLst/>
              <a:cxnLst/>
              <a:rect l="l" t="t" r="r" b="b"/>
              <a:pathLst>
                <a:path w="6695" h="6695" extrusionOk="0">
                  <a:moveTo>
                    <a:pt x="6239" y="456"/>
                  </a:moveTo>
                  <a:lnTo>
                    <a:pt x="6239" y="3262"/>
                  </a:lnTo>
                  <a:lnTo>
                    <a:pt x="5519" y="2523"/>
                  </a:lnTo>
                  <a:cubicBezTo>
                    <a:pt x="5471" y="2475"/>
                    <a:pt x="5409" y="2452"/>
                    <a:pt x="5350" y="2452"/>
                  </a:cubicBezTo>
                  <a:cubicBezTo>
                    <a:pt x="5291" y="2452"/>
                    <a:pt x="5234" y="2475"/>
                    <a:pt x="5196" y="2523"/>
                  </a:cubicBezTo>
                  <a:lnTo>
                    <a:pt x="3812" y="3926"/>
                  </a:lnTo>
                  <a:lnTo>
                    <a:pt x="1954" y="2068"/>
                  </a:lnTo>
                  <a:cubicBezTo>
                    <a:pt x="1916" y="2030"/>
                    <a:pt x="1859" y="2011"/>
                    <a:pt x="1802" y="2011"/>
                  </a:cubicBezTo>
                  <a:cubicBezTo>
                    <a:pt x="1745" y="2011"/>
                    <a:pt x="1688" y="2030"/>
                    <a:pt x="1650" y="2068"/>
                  </a:cubicBezTo>
                  <a:lnTo>
                    <a:pt x="456" y="3262"/>
                  </a:lnTo>
                  <a:lnTo>
                    <a:pt x="456" y="456"/>
                  </a:lnTo>
                  <a:close/>
                  <a:moveTo>
                    <a:pt x="5348" y="2997"/>
                  </a:moveTo>
                  <a:lnTo>
                    <a:pt x="6239" y="3888"/>
                  </a:lnTo>
                  <a:lnTo>
                    <a:pt x="6239" y="4912"/>
                  </a:lnTo>
                  <a:lnTo>
                    <a:pt x="4779" y="4912"/>
                  </a:lnTo>
                  <a:lnTo>
                    <a:pt x="4115" y="4248"/>
                  </a:lnTo>
                  <a:lnTo>
                    <a:pt x="5348" y="2997"/>
                  </a:lnTo>
                  <a:close/>
                  <a:moveTo>
                    <a:pt x="1783" y="2542"/>
                  </a:moveTo>
                  <a:lnTo>
                    <a:pt x="4153" y="4912"/>
                  </a:lnTo>
                  <a:lnTo>
                    <a:pt x="2466" y="4912"/>
                  </a:lnTo>
                  <a:cubicBezTo>
                    <a:pt x="2162" y="4912"/>
                    <a:pt x="2162" y="5367"/>
                    <a:pt x="2466" y="5367"/>
                  </a:cubicBezTo>
                  <a:lnTo>
                    <a:pt x="6258" y="5367"/>
                  </a:lnTo>
                  <a:lnTo>
                    <a:pt x="6258" y="6258"/>
                  </a:lnTo>
                  <a:lnTo>
                    <a:pt x="456" y="6258"/>
                  </a:lnTo>
                  <a:lnTo>
                    <a:pt x="456" y="5348"/>
                  </a:lnTo>
                  <a:lnTo>
                    <a:pt x="664" y="5348"/>
                  </a:lnTo>
                  <a:cubicBezTo>
                    <a:pt x="968" y="5348"/>
                    <a:pt x="968" y="4912"/>
                    <a:pt x="664" y="4912"/>
                  </a:cubicBezTo>
                  <a:lnTo>
                    <a:pt x="456" y="4912"/>
                  </a:lnTo>
                  <a:lnTo>
                    <a:pt x="456" y="3888"/>
                  </a:lnTo>
                  <a:lnTo>
                    <a:pt x="1783" y="2542"/>
                  </a:lnTo>
                  <a:close/>
                  <a:moveTo>
                    <a:pt x="228" y="1"/>
                  </a:moveTo>
                  <a:cubicBezTo>
                    <a:pt x="96" y="1"/>
                    <a:pt x="1" y="96"/>
                    <a:pt x="1" y="228"/>
                  </a:cubicBezTo>
                  <a:lnTo>
                    <a:pt x="1" y="6467"/>
                  </a:lnTo>
                  <a:cubicBezTo>
                    <a:pt x="1" y="6580"/>
                    <a:pt x="96" y="6694"/>
                    <a:pt x="228" y="6694"/>
                  </a:cubicBezTo>
                  <a:lnTo>
                    <a:pt x="6467" y="6694"/>
                  </a:lnTo>
                  <a:cubicBezTo>
                    <a:pt x="6580" y="6694"/>
                    <a:pt x="6694" y="6580"/>
                    <a:pt x="6694" y="6467"/>
                  </a:cubicBezTo>
                  <a:lnTo>
                    <a:pt x="6694" y="228"/>
                  </a:lnTo>
                  <a:cubicBezTo>
                    <a:pt x="6694" y="96"/>
                    <a:pt x="6580" y="1"/>
                    <a:pt x="646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26"/>
            <p:cNvSpPr/>
            <p:nvPr/>
          </p:nvSpPr>
          <p:spPr>
            <a:xfrm>
              <a:off x="2612463" y="2385300"/>
              <a:ext cx="39375" cy="33400"/>
            </a:xfrm>
            <a:custGeom>
              <a:avLst/>
              <a:gdLst/>
              <a:ahLst/>
              <a:cxnLst/>
              <a:rect l="l" t="t" r="r" b="b"/>
              <a:pathLst>
                <a:path w="1575" h="1336" extrusionOk="0">
                  <a:moveTo>
                    <a:pt x="683" y="444"/>
                  </a:moveTo>
                  <a:cubicBezTo>
                    <a:pt x="873" y="444"/>
                    <a:pt x="967" y="691"/>
                    <a:pt x="835" y="823"/>
                  </a:cubicBezTo>
                  <a:cubicBezTo>
                    <a:pt x="786" y="872"/>
                    <a:pt x="729" y="894"/>
                    <a:pt x="674" y="894"/>
                  </a:cubicBezTo>
                  <a:cubicBezTo>
                    <a:pt x="560" y="894"/>
                    <a:pt x="455" y="800"/>
                    <a:pt x="455" y="672"/>
                  </a:cubicBezTo>
                  <a:cubicBezTo>
                    <a:pt x="455" y="539"/>
                    <a:pt x="550" y="444"/>
                    <a:pt x="683" y="444"/>
                  </a:cubicBezTo>
                  <a:close/>
                  <a:moveTo>
                    <a:pt x="669" y="0"/>
                  </a:moveTo>
                  <a:cubicBezTo>
                    <a:pt x="328" y="0"/>
                    <a:pt x="0" y="263"/>
                    <a:pt x="0" y="672"/>
                  </a:cubicBezTo>
                  <a:cubicBezTo>
                    <a:pt x="0" y="1032"/>
                    <a:pt x="304" y="1335"/>
                    <a:pt x="683" y="1335"/>
                  </a:cubicBezTo>
                  <a:cubicBezTo>
                    <a:pt x="1271" y="1335"/>
                    <a:pt x="1574" y="615"/>
                    <a:pt x="1138" y="198"/>
                  </a:cubicBezTo>
                  <a:cubicBezTo>
                    <a:pt x="1002" y="62"/>
                    <a:pt x="834" y="0"/>
                    <a:pt x="66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5" name="Google Shape;4995;p26"/>
          <p:cNvGrpSpPr/>
          <p:nvPr/>
        </p:nvGrpSpPr>
        <p:grpSpPr>
          <a:xfrm>
            <a:off x="4950209" y="1585186"/>
            <a:ext cx="298393" cy="365763"/>
            <a:chOff x="3578063" y="2293050"/>
            <a:chExt cx="283025" cy="345125"/>
          </a:xfrm>
        </p:grpSpPr>
        <p:sp>
          <p:nvSpPr>
            <p:cNvPr id="4996" name="Google Shape;4996;p26"/>
            <p:cNvSpPr/>
            <p:nvPr/>
          </p:nvSpPr>
          <p:spPr>
            <a:xfrm>
              <a:off x="3638288" y="2299700"/>
              <a:ext cx="162125" cy="237500"/>
            </a:xfrm>
            <a:custGeom>
              <a:avLst/>
              <a:gdLst/>
              <a:ahLst/>
              <a:cxnLst/>
              <a:rect l="l" t="t" r="r" b="b"/>
              <a:pathLst>
                <a:path w="6485" h="9500" extrusionOk="0">
                  <a:moveTo>
                    <a:pt x="0" y="0"/>
                  </a:moveTo>
                  <a:lnTo>
                    <a:pt x="0" y="2313"/>
                  </a:lnTo>
                  <a:cubicBezTo>
                    <a:pt x="0" y="3584"/>
                    <a:pt x="417" y="4816"/>
                    <a:pt x="1176" y="5821"/>
                  </a:cubicBezTo>
                  <a:cubicBezTo>
                    <a:pt x="1441" y="6162"/>
                    <a:pt x="1745" y="6485"/>
                    <a:pt x="2067" y="6769"/>
                  </a:cubicBezTo>
                  <a:cubicBezTo>
                    <a:pt x="2313" y="6978"/>
                    <a:pt x="2446" y="7281"/>
                    <a:pt x="2427" y="7604"/>
                  </a:cubicBezTo>
                  <a:lnTo>
                    <a:pt x="2427" y="9500"/>
                  </a:lnTo>
                  <a:lnTo>
                    <a:pt x="4058" y="9500"/>
                  </a:lnTo>
                  <a:lnTo>
                    <a:pt x="4058" y="7604"/>
                  </a:lnTo>
                  <a:cubicBezTo>
                    <a:pt x="4039" y="7281"/>
                    <a:pt x="4172" y="6978"/>
                    <a:pt x="4418" y="6769"/>
                  </a:cubicBezTo>
                  <a:cubicBezTo>
                    <a:pt x="5726" y="5651"/>
                    <a:pt x="6485" y="4020"/>
                    <a:pt x="6485" y="2313"/>
                  </a:cubicBezTo>
                  <a:lnTo>
                    <a:pt x="6485" y="0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26"/>
            <p:cNvSpPr/>
            <p:nvPr/>
          </p:nvSpPr>
          <p:spPr>
            <a:xfrm>
              <a:off x="3638288" y="2536700"/>
              <a:ext cx="162125" cy="94375"/>
            </a:xfrm>
            <a:custGeom>
              <a:avLst/>
              <a:gdLst/>
              <a:ahLst/>
              <a:cxnLst/>
              <a:rect l="l" t="t" r="r" b="b"/>
              <a:pathLst>
                <a:path w="6485" h="3775" extrusionOk="0">
                  <a:moveTo>
                    <a:pt x="1631" y="1"/>
                  </a:moveTo>
                  <a:cubicBezTo>
                    <a:pt x="1327" y="1"/>
                    <a:pt x="1081" y="247"/>
                    <a:pt x="1081" y="551"/>
                  </a:cubicBezTo>
                  <a:lnTo>
                    <a:pt x="1081" y="2712"/>
                  </a:lnTo>
                  <a:lnTo>
                    <a:pt x="550" y="2712"/>
                  </a:lnTo>
                  <a:cubicBezTo>
                    <a:pt x="539" y="2712"/>
                    <a:pt x="528" y="2711"/>
                    <a:pt x="517" y="2711"/>
                  </a:cubicBezTo>
                  <a:cubicBezTo>
                    <a:pt x="229" y="2711"/>
                    <a:pt x="0" y="2951"/>
                    <a:pt x="0" y="3243"/>
                  </a:cubicBezTo>
                  <a:lnTo>
                    <a:pt x="0" y="3774"/>
                  </a:lnTo>
                  <a:lnTo>
                    <a:pt x="6485" y="3774"/>
                  </a:lnTo>
                  <a:lnTo>
                    <a:pt x="6485" y="3243"/>
                  </a:lnTo>
                  <a:cubicBezTo>
                    <a:pt x="6485" y="2951"/>
                    <a:pt x="6256" y="2711"/>
                    <a:pt x="5968" y="2711"/>
                  </a:cubicBezTo>
                  <a:cubicBezTo>
                    <a:pt x="5957" y="2711"/>
                    <a:pt x="5946" y="2712"/>
                    <a:pt x="5935" y="2712"/>
                  </a:cubicBezTo>
                  <a:lnTo>
                    <a:pt x="5404" y="2712"/>
                  </a:lnTo>
                  <a:lnTo>
                    <a:pt x="5404" y="551"/>
                  </a:lnTo>
                  <a:cubicBezTo>
                    <a:pt x="5404" y="247"/>
                    <a:pt x="5158" y="1"/>
                    <a:pt x="4854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26"/>
            <p:cNvSpPr/>
            <p:nvPr/>
          </p:nvSpPr>
          <p:spPr>
            <a:xfrm>
              <a:off x="3685213" y="2333350"/>
              <a:ext cx="67325" cy="64025"/>
            </a:xfrm>
            <a:custGeom>
              <a:avLst/>
              <a:gdLst/>
              <a:ahLst/>
              <a:cxnLst/>
              <a:rect l="l" t="t" r="r" b="b"/>
              <a:pathLst>
                <a:path w="2693" h="2561" extrusionOk="0">
                  <a:moveTo>
                    <a:pt x="1347" y="0"/>
                  </a:moveTo>
                  <a:lnTo>
                    <a:pt x="929" y="835"/>
                  </a:lnTo>
                  <a:lnTo>
                    <a:pt x="0" y="967"/>
                  </a:lnTo>
                  <a:lnTo>
                    <a:pt x="683" y="1631"/>
                  </a:lnTo>
                  <a:lnTo>
                    <a:pt x="512" y="2560"/>
                  </a:lnTo>
                  <a:lnTo>
                    <a:pt x="512" y="2560"/>
                  </a:lnTo>
                  <a:lnTo>
                    <a:pt x="1347" y="2124"/>
                  </a:lnTo>
                  <a:lnTo>
                    <a:pt x="2181" y="2560"/>
                  </a:lnTo>
                  <a:lnTo>
                    <a:pt x="2029" y="1631"/>
                  </a:lnTo>
                  <a:lnTo>
                    <a:pt x="2693" y="967"/>
                  </a:lnTo>
                  <a:lnTo>
                    <a:pt x="1764" y="83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26"/>
            <p:cNvSpPr/>
            <p:nvPr/>
          </p:nvSpPr>
          <p:spPr>
            <a:xfrm>
              <a:off x="3685688" y="2556950"/>
              <a:ext cx="15650" cy="13450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264" y="0"/>
                  </a:moveTo>
                  <a:cubicBezTo>
                    <a:pt x="128" y="0"/>
                    <a:pt x="0" y="106"/>
                    <a:pt x="0" y="272"/>
                  </a:cubicBezTo>
                  <a:cubicBezTo>
                    <a:pt x="0" y="423"/>
                    <a:pt x="114" y="537"/>
                    <a:pt x="266" y="537"/>
                  </a:cubicBezTo>
                  <a:cubicBezTo>
                    <a:pt x="512" y="537"/>
                    <a:pt x="626" y="253"/>
                    <a:pt x="455" y="82"/>
                  </a:cubicBezTo>
                  <a:cubicBezTo>
                    <a:pt x="399" y="26"/>
                    <a:pt x="331" y="0"/>
                    <a:pt x="2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26"/>
            <p:cNvSpPr/>
            <p:nvPr/>
          </p:nvSpPr>
          <p:spPr>
            <a:xfrm>
              <a:off x="3578063" y="2293050"/>
              <a:ext cx="283025" cy="345125"/>
            </a:xfrm>
            <a:custGeom>
              <a:avLst/>
              <a:gdLst/>
              <a:ahLst/>
              <a:cxnLst/>
              <a:rect l="l" t="t" r="r" b="b"/>
              <a:pathLst>
                <a:path w="11321" h="13805" extrusionOk="0">
                  <a:moveTo>
                    <a:pt x="2163" y="1081"/>
                  </a:moveTo>
                  <a:lnTo>
                    <a:pt x="2163" y="2579"/>
                  </a:lnTo>
                  <a:cubicBezTo>
                    <a:pt x="2144" y="3641"/>
                    <a:pt x="2428" y="4665"/>
                    <a:pt x="2940" y="5594"/>
                  </a:cubicBezTo>
                  <a:cubicBezTo>
                    <a:pt x="1480" y="4950"/>
                    <a:pt x="532" y="3489"/>
                    <a:pt x="532" y="1897"/>
                  </a:cubicBezTo>
                  <a:lnTo>
                    <a:pt x="532" y="1347"/>
                  </a:lnTo>
                  <a:cubicBezTo>
                    <a:pt x="532" y="1195"/>
                    <a:pt x="665" y="1081"/>
                    <a:pt x="797" y="1081"/>
                  </a:cubicBezTo>
                  <a:close/>
                  <a:moveTo>
                    <a:pt x="10506" y="1081"/>
                  </a:moveTo>
                  <a:cubicBezTo>
                    <a:pt x="10657" y="1081"/>
                    <a:pt x="10790" y="1195"/>
                    <a:pt x="10790" y="1347"/>
                  </a:cubicBezTo>
                  <a:lnTo>
                    <a:pt x="10790" y="1897"/>
                  </a:lnTo>
                  <a:cubicBezTo>
                    <a:pt x="10790" y="3489"/>
                    <a:pt x="9842" y="4950"/>
                    <a:pt x="8382" y="5594"/>
                  </a:cubicBezTo>
                  <a:cubicBezTo>
                    <a:pt x="8894" y="4665"/>
                    <a:pt x="9178" y="3641"/>
                    <a:pt x="9159" y="2579"/>
                  </a:cubicBezTo>
                  <a:lnTo>
                    <a:pt x="9159" y="1081"/>
                  </a:lnTo>
                  <a:close/>
                  <a:moveTo>
                    <a:pt x="8609" y="550"/>
                  </a:moveTo>
                  <a:lnTo>
                    <a:pt x="8609" y="2579"/>
                  </a:lnTo>
                  <a:cubicBezTo>
                    <a:pt x="8628" y="4229"/>
                    <a:pt x="7908" y="5784"/>
                    <a:pt x="6656" y="6846"/>
                  </a:cubicBezTo>
                  <a:cubicBezTo>
                    <a:pt x="6353" y="7092"/>
                    <a:pt x="6182" y="7471"/>
                    <a:pt x="6182" y="7870"/>
                  </a:cubicBezTo>
                  <a:lnTo>
                    <a:pt x="6182" y="9481"/>
                  </a:lnTo>
                  <a:lnTo>
                    <a:pt x="5121" y="9481"/>
                  </a:lnTo>
                  <a:lnTo>
                    <a:pt x="5121" y="7851"/>
                  </a:lnTo>
                  <a:cubicBezTo>
                    <a:pt x="5121" y="7452"/>
                    <a:pt x="4950" y="7073"/>
                    <a:pt x="4647" y="6827"/>
                  </a:cubicBezTo>
                  <a:cubicBezTo>
                    <a:pt x="4343" y="6542"/>
                    <a:pt x="4040" y="6239"/>
                    <a:pt x="3793" y="5917"/>
                  </a:cubicBezTo>
                  <a:cubicBezTo>
                    <a:pt x="3073" y="4950"/>
                    <a:pt x="2675" y="3774"/>
                    <a:pt x="2693" y="2560"/>
                  </a:cubicBezTo>
                  <a:lnTo>
                    <a:pt x="2693" y="550"/>
                  </a:lnTo>
                  <a:close/>
                  <a:moveTo>
                    <a:pt x="7263" y="10031"/>
                  </a:moveTo>
                  <a:cubicBezTo>
                    <a:pt x="7415" y="10031"/>
                    <a:pt x="7548" y="10145"/>
                    <a:pt x="7548" y="10297"/>
                  </a:cubicBezTo>
                  <a:lnTo>
                    <a:pt x="7548" y="12193"/>
                  </a:lnTo>
                  <a:lnTo>
                    <a:pt x="3774" y="12193"/>
                  </a:lnTo>
                  <a:lnTo>
                    <a:pt x="3774" y="10297"/>
                  </a:lnTo>
                  <a:cubicBezTo>
                    <a:pt x="3774" y="10145"/>
                    <a:pt x="3888" y="10031"/>
                    <a:pt x="4040" y="10031"/>
                  </a:cubicBezTo>
                  <a:close/>
                  <a:moveTo>
                    <a:pt x="8344" y="12724"/>
                  </a:moveTo>
                  <a:cubicBezTo>
                    <a:pt x="8496" y="12724"/>
                    <a:pt x="8609" y="12856"/>
                    <a:pt x="8609" y="12989"/>
                  </a:cubicBezTo>
                  <a:lnTo>
                    <a:pt x="8609" y="13274"/>
                  </a:lnTo>
                  <a:lnTo>
                    <a:pt x="2693" y="13274"/>
                  </a:lnTo>
                  <a:lnTo>
                    <a:pt x="2693" y="12989"/>
                  </a:lnTo>
                  <a:cubicBezTo>
                    <a:pt x="2693" y="12837"/>
                    <a:pt x="2807" y="12724"/>
                    <a:pt x="2959" y="12724"/>
                  </a:cubicBezTo>
                  <a:close/>
                  <a:moveTo>
                    <a:pt x="2409" y="1"/>
                  </a:moveTo>
                  <a:cubicBezTo>
                    <a:pt x="2276" y="1"/>
                    <a:pt x="2144" y="114"/>
                    <a:pt x="2144" y="266"/>
                  </a:cubicBezTo>
                  <a:lnTo>
                    <a:pt x="2144" y="550"/>
                  </a:lnTo>
                  <a:lnTo>
                    <a:pt x="797" y="550"/>
                  </a:lnTo>
                  <a:cubicBezTo>
                    <a:pt x="787" y="550"/>
                    <a:pt x="776" y="550"/>
                    <a:pt x="766" y="550"/>
                  </a:cubicBezTo>
                  <a:cubicBezTo>
                    <a:pt x="344" y="550"/>
                    <a:pt x="1" y="921"/>
                    <a:pt x="1" y="1347"/>
                  </a:cubicBezTo>
                  <a:lnTo>
                    <a:pt x="1" y="1897"/>
                  </a:lnTo>
                  <a:cubicBezTo>
                    <a:pt x="1" y="3982"/>
                    <a:pt x="1404" y="5803"/>
                    <a:pt x="3433" y="6334"/>
                  </a:cubicBezTo>
                  <a:cubicBezTo>
                    <a:pt x="3679" y="6656"/>
                    <a:pt x="3983" y="6978"/>
                    <a:pt x="4305" y="7244"/>
                  </a:cubicBezTo>
                  <a:cubicBezTo>
                    <a:pt x="4476" y="7414"/>
                    <a:pt x="4590" y="7642"/>
                    <a:pt x="4571" y="7870"/>
                  </a:cubicBezTo>
                  <a:lnTo>
                    <a:pt x="4571" y="9481"/>
                  </a:lnTo>
                  <a:lnTo>
                    <a:pt x="4040" y="9481"/>
                  </a:lnTo>
                  <a:cubicBezTo>
                    <a:pt x="3585" y="9481"/>
                    <a:pt x="3224" y="9842"/>
                    <a:pt x="3224" y="10278"/>
                  </a:cubicBezTo>
                  <a:lnTo>
                    <a:pt x="3224" y="12174"/>
                  </a:lnTo>
                  <a:lnTo>
                    <a:pt x="2959" y="12174"/>
                  </a:lnTo>
                  <a:cubicBezTo>
                    <a:pt x="2504" y="12174"/>
                    <a:pt x="2144" y="12534"/>
                    <a:pt x="2144" y="12989"/>
                  </a:cubicBezTo>
                  <a:lnTo>
                    <a:pt x="2144" y="13520"/>
                  </a:lnTo>
                  <a:cubicBezTo>
                    <a:pt x="2144" y="13672"/>
                    <a:pt x="2276" y="13805"/>
                    <a:pt x="2409" y="13805"/>
                  </a:cubicBezTo>
                  <a:lnTo>
                    <a:pt x="8894" y="13805"/>
                  </a:lnTo>
                  <a:cubicBezTo>
                    <a:pt x="9046" y="13805"/>
                    <a:pt x="9159" y="13672"/>
                    <a:pt x="9159" y="13520"/>
                  </a:cubicBezTo>
                  <a:lnTo>
                    <a:pt x="9159" y="12989"/>
                  </a:lnTo>
                  <a:cubicBezTo>
                    <a:pt x="9159" y="12534"/>
                    <a:pt x="8799" y="12174"/>
                    <a:pt x="8344" y="12174"/>
                  </a:cubicBezTo>
                  <a:lnTo>
                    <a:pt x="8079" y="12174"/>
                  </a:lnTo>
                  <a:lnTo>
                    <a:pt x="8079" y="10278"/>
                  </a:lnTo>
                  <a:cubicBezTo>
                    <a:pt x="8079" y="9842"/>
                    <a:pt x="7718" y="9481"/>
                    <a:pt x="7263" y="9481"/>
                  </a:cubicBezTo>
                  <a:lnTo>
                    <a:pt x="6732" y="9481"/>
                  </a:lnTo>
                  <a:lnTo>
                    <a:pt x="6732" y="7851"/>
                  </a:lnTo>
                  <a:cubicBezTo>
                    <a:pt x="6732" y="7623"/>
                    <a:pt x="6827" y="7396"/>
                    <a:pt x="6998" y="7225"/>
                  </a:cubicBezTo>
                  <a:cubicBezTo>
                    <a:pt x="7320" y="6959"/>
                    <a:pt x="7623" y="6637"/>
                    <a:pt x="7889" y="6315"/>
                  </a:cubicBezTo>
                  <a:cubicBezTo>
                    <a:pt x="9899" y="5784"/>
                    <a:pt x="11302" y="3964"/>
                    <a:pt x="11321" y="1897"/>
                  </a:cubicBezTo>
                  <a:lnTo>
                    <a:pt x="11321" y="1347"/>
                  </a:lnTo>
                  <a:cubicBezTo>
                    <a:pt x="11321" y="921"/>
                    <a:pt x="10978" y="550"/>
                    <a:pt x="10538" y="550"/>
                  </a:cubicBezTo>
                  <a:cubicBezTo>
                    <a:pt x="10527" y="550"/>
                    <a:pt x="10517" y="550"/>
                    <a:pt x="10506" y="550"/>
                  </a:cubicBezTo>
                  <a:lnTo>
                    <a:pt x="9159" y="550"/>
                  </a:lnTo>
                  <a:lnTo>
                    <a:pt x="9159" y="266"/>
                  </a:lnTo>
                  <a:cubicBezTo>
                    <a:pt x="9159" y="114"/>
                    <a:pt x="9046" y="1"/>
                    <a:pt x="889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26"/>
            <p:cNvSpPr/>
            <p:nvPr/>
          </p:nvSpPr>
          <p:spPr>
            <a:xfrm>
              <a:off x="3710138" y="2557050"/>
              <a:ext cx="44775" cy="13375"/>
            </a:xfrm>
            <a:custGeom>
              <a:avLst/>
              <a:gdLst/>
              <a:ahLst/>
              <a:cxnLst/>
              <a:rect l="l" t="t" r="r" b="b"/>
              <a:pathLst>
                <a:path w="1791" h="535" extrusionOk="0">
                  <a:moveTo>
                    <a:pt x="352" y="0"/>
                  </a:moveTo>
                  <a:cubicBezTo>
                    <a:pt x="1" y="0"/>
                    <a:pt x="1" y="535"/>
                    <a:pt x="352" y="535"/>
                  </a:cubicBezTo>
                  <a:cubicBezTo>
                    <a:pt x="364" y="535"/>
                    <a:pt x="375" y="534"/>
                    <a:pt x="387" y="533"/>
                  </a:cubicBezTo>
                  <a:lnTo>
                    <a:pt x="1449" y="533"/>
                  </a:lnTo>
                  <a:cubicBezTo>
                    <a:pt x="1791" y="514"/>
                    <a:pt x="1791" y="40"/>
                    <a:pt x="1449" y="2"/>
                  </a:cubicBezTo>
                  <a:lnTo>
                    <a:pt x="387" y="2"/>
                  </a:lnTo>
                  <a:cubicBezTo>
                    <a:pt x="375" y="1"/>
                    <a:pt x="364" y="0"/>
                    <a:pt x="35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26"/>
            <p:cNvSpPr/>
            <p:nvPr/>
          </p:nvSpPr>
          <p:spPr>
            <a:xfrm>
              <a:off x="3678563" y="2326700"/>
              <a:ext cx="83000" cy="77200"/>
            </a:xfrm>
            <a:custGeom>
              <a:avLst/>
              <a:gdLst/>
              <a:ahLst/>
              <a:cxnLst/>
              <a:rect l="l" t="t" r="r" b="b"/>
              <a:pathLst>
                <a:path w="3320" h="3088" extrusionOk="0">
                  <a:moveTo>
                    <a:pt x="1613" y="873"/>
                  </a:moveTo>
                  <a:lnTo>
                    <a:pt x="1783" y="1233"/>
                  </a:lnTo>
                  <a:cubicBezTo>
                    <a:pt x="1821" y="1309"/>
                    <a:pt x="1897" y="1366"/>
                    <a:pt x="1992" y="1366"/>
                  </a:cubicBezTo>
                  <a:lnTo>
                    <a:pt x="2371" y="1423"/>
                  </a:lnTo>
                  <a:lnTo>
                    <a:pt x="2106" y="1707"/>
                  </a:lnTo>
                  <a:cubicBezTo>
                    <a:pt x="2030" y="1764"/>
                    <a:pt x="2011" y="1859"/>
                    <a:pt x="2030" y="1935"/>
                  </a:cubicBezTo>
                  <a:lnTo>
                    <a:pt x="2087" y="2333"/>
                  </a:lnTo>
                  <a:lnTo>
                    <a:pt x="1745" y="2143"/>
                  </a:lnTo>
                  <a:cubicBezTo>
                    <a:pt x="1707" y="2125"/>
                    <a:pt x="1665" y="2115"/>
                    <a:pt x="1622" y="2115"/>
                  </a:cubicBezTo>
                  <a:cubicBezTo>
                    <a:pt x="1579" y="2115"/>
                    <a:pt x="1537" y="2125"/>
                    <a:pt x="1499" y="2143"/>
                  </a:cubicBezTo>
                  <a:lnTo>
                    <a:pt x="1138" y="2333"/>
                  </a:lnTo>
                  <a:lnTo>
                    <a:pt x="1214" y="1935"/>
                  </a:lnTo>
                  <a:cubicBezTo>
                    <a:pt x="1214" y="1859"/>
                    <a:pt x="1195" y="1764"/>
                    <a:pt x="1138" y="1707"/>
                  </a:cubicBezTo>
                  <a:lnTo>
                    <a:pt x="854" y="1423"/>
                  </a:lnTo>
                  <a:lnTo>
                    <a:pt x="1233" y="1366"/>
                  </a:lnTo>
                  <a:cubicBezTo>
                    <a:pt x="1328" y="1366"/>
                    <a:pt x="1404" y="1309"/>
                    <a:pt x="1442" y="1233"/>
                  </a:cubicBezTo>
                  <a:lnTo>
                    <a:pt x="1613" y="873"/>
                  </a:lnTo>
                  <a:close/>
                  <a:moveTo>
                    <a:pt x="1631" y="1"/>
                  </a:moveTo>
                  <a:cubicBezTo>
                    <a:pt x="1537" y="1"/>
                    <a:pt x="1442" y="58"/>
                    <a:pt x="1385" y="153"/>
                  </a:cubicBezTo>
                  <a:lnTo>
                    <a:pt x="1044" y="854"/>
                  </a:lnTo>
                  <a:lnTo>
                    <a:pt x="247" y="968"/>
                  </a:lnTo>
                  <a:cubicBezTo>
                    <a:pt x="152" y="987"/>
                    <a:pt x="58" y="1063"/>
                    <a:pt x="39" y="1157"/>
                  </a:cubicBezTo>
                  <a:cubicBezTo>
                    <a:pt x="1" y="1252"/>
                    <a:pt x="39" y="1366"/>
                    <a:pt x="96" y="1442"/>
                  </a:cubicBezTo>
                  <a:lnTo>
                    <a:pt x="645" y="1992"/>
                  </a:lnTo>
                  <a:lnTo>
                    <a:pt x="513" y="2769"/>
                  </a:lnTo>
                  <a:cubicBezTo>
                    <a:pt x="494" y="2864"/>
                    <a:pt x="551" y="2978"/>
                    <a:pt x="627" y="3035"/>
                  </a:cubicBezTo>
                  <a:cubicBezTo>
                    <a:pt x="671" y="3068"/>
                    <a:pt x="727" y="3088"/>
                    <a:pt x="786" y="3088"/>
                  </a:cubicBezTo>
                  <a:cubicBezTo>
                    <a:pt x="828" y="3088"/>
                    <a:pt x="871" y="3077"/>
                    <a:pt x="911" y="3054"/>
                  </a:cubicBezTo>
                  <a:lnTo>
                    <a:pt x="1613" y="2693"/>
                  </a:lnTo>
                  <a:lnTo>
                    <a:pt x="2333" y="3054"/>
                  </a:lnTo>
                  <a:cubicBezTo>
                    <a:pt x="2373" y="3077"/>
                    <a:pt x="2412" y="3088"/>
                    <a:pt x="2452" y="3088"/>
                  </a:cubicBezTo>
                  <a:cubicBezTo>
                    <a:pt x="2507" y="3088"/>
                    <a:pt x="2562" y="3068"/>
                    <a:pt x="2617" y="3035"/>
                  </a:cubicBezTo>
                  <a:cubicBezTo>
                    <a:pt x="2693" y="2978"/>
                    <a:pt x="2731" y="2864"/>
                    <a:pt x="2712" y="2769"/>
                  </a:cubicBezTo>
                  <a:lnTo>
                    <a:pt x="2580" y="1992"/>
                  </a:lnTo>
                  <a:lnTo>
                    <a:pt x="3167" y="1442"/>
                  </a:lnTo>
                  <a:cubicBezTo>
                    <a:pt x="3319" y="1271"/>
                    <a:pt x="3224" y="1006"/>
                    <a:pt x="3016" y="968"/>
                  </a:cubicBezTo>
                  <a:lnTo>
                    <a:pt x="2219" y="854"/>
                  </a:lnTo>
                  <a:lnTo>
                    <a:pt x="1859" y="153"/>
                  </a:lnTo>
                  <a:cubicBezTo>
                    <a:pt x="1821" y="58"/>
                    <a:pt x="1726" y="1"/>
                    <a:pt x="163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3" name="Google Shape;5003;p26"/>
          <p:cNvSpPr txBox="1"/>
          <p:nvPr/>
        </p:nvSpPr>
        <p:spPr>
          <a:xfrm>
            <a:off x="716287" y="2391165"/>
            <a:ext cx="37092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closest planet to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 of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very small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04" name="Google Shape;5004;p26"/>
          <p:cNvSpPr txBox="1"/>
          <p:nvPr/>
        </p:nvSpPr>
        <p:spPr>
          <a:xfrm>
            <a:off x="716288" y="2098230"/>
            <a:ext cx="3709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05" name="Google Shape;5005;p26"/>
          <p:cNvSpPr txBox="1"/>
          <p:nvPr/>
        </p:nvSpPr>
        <p:spPr>
          <a:xfrm>
            <a:off x="4718512" y="2391165"/>
            <a:ext cx="37092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toxic atmosphere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extreme temperatures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a very hot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06" name="Google Shape;5006;p26"/>
          <p:cNvSpPr txBox="1"/>
          <p:nvPr/>
        </p:nvSpPr>
        <p:spPr>
          <a:xfrm>
            <a:off x="4718513" y="2098230"/>
            <a:ext cx="3709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007" name="Google Shape;5007;p26"/>
          <p:cNvGrpSpPr/>
          <p:nvPr/>
        </p:nvGrpSpPr>
        <p:grpSpPr>
          <a:xfrm>
            <a:off x="829484" y="1524317"/>
            <a:ext cx="578325" cy="487500"/>
            <a:chOff x="4764875" y="1706700"/>
            <a:chExt cx="578325" cy="487500"/>
          </a:xfrm>
        </p:grpSpPr>
        <p:sp>
          <p:nvSpPr>
            <p:cNvPr id="5008" name="Google Shape;5008;p2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2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0" name="Google Shape;5010;p26"/>
          <p:cNvGrpSpPr/>
          <p:nvPr/>
        </p:nvGrpSpPr>
        <p:grpSpPr>
          <a:xfrm>
            <a:off x="4810234" y="1524317"/>
            <a:ext cx="578325" cy="487500"/>
            <a:chOff x="4764875" y="1706700"/>
            <a:chExt cx="578325" cy="487500"/>
          </a:xfrm>
        </p:grpSpPr>
        <p:sp>
          <p:nvSpPr>
            <p:cNvPr id="5011" name="Google Shape;5011;p2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2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13" name="Google Shape;5013;p26"/>
          <p:cNvCxnSpPr/>
          <p:nvPr/>
        </p:nvCxnSpPr>
        <p:spPr>
          <a:xfrm>
            <a:off x="829487" y="3714367"/>
            <a:ext cx="2511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4" name="Google Shape;5014;p26"/>
          <p:cNvSpPr/>
          <p:nvPr/>
        </p:nvSpPr>
        <p:spPr>
          <a:xfrm>
            <a:off x="829487" y="3647017"/>
            <a:ext cx="13059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5" name="Google Shape;5015;p26"/>
          <p:cNvSpPr/>
          <p:nvPr/>
        </p:nvSpPr>
        <p:spPr>
          <a:xfrm>
            <a:off x="829487" y="3979142"/>
            <a:ext cx="34803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16" name="Google Shape;5016;p26"/>
          <p:cNvSpPr txBox="1">
            <a:spLocks noGrp="1"/>
          </p:cNvSpPr>
          <p:nvPr>
            <p:ph type="title" idx="4294967295"/>
          </p:nvPr>
        </p:nvSpPr>
        <p:spPr>
          <a:xfrm flipH="1">
            <a:off x="3247187" y="3554298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50%</a:t>
            </a:r>
            <a:endParaRPr sz="2200"/>
          </a:p>
        </p:txBody>
      </p:sp>
      <p:cxnSp>
        <p:nvCxnSpPr>
          <p:cNvPr id="5017" name="Google Shape;5017;p26"/>
          <p:cNvCxnSpPr/>
          <p:nvPr/>
        </p:nvCxnSpPr>
        <p:spPr>
          <a:xfrm>
            <a:off x="4813515" y="3714367"/>
            <a:ext cx="2511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8" name="Google Shape;5018;p26"/>
          <p:cNvSpPr/>
          <p:nvPr/>
        </p:nvSpPr>
        <p:spPr>
          <a:xfrm>
            <a:off x="4813510" y="3647017"/>
            <a:ext cx="22515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9" name="Google Shape;5019;p26"/>
          <p:cNvSpPr/>
          <p:nvPr/>
        </p:nvSpPr>
        <p:spPr>
          <a:xfrm>
            <a:off x="4813515" y="3979142"/>
            <a:ext cx="34803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20" name="Google Shape;5020;p26"/>
          <p:cNvSpPr txBox="1">
            <a:spLocks noGrp="1"/>
          </p:cNvSpPr>
          <p:nvPr>
            <p:ph type="title" idx="4294967295"/>
          </p:nvPr>
        </p:nvSpPr>
        <p:spPr>
          <a:xfrm flipH="1">
            <a:off x="7231215" y="3554298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90%</a:t>
            </a:r>
            <a:endParaRPr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5" name="Google Shape;5025;p27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026" name="Google Shape;5026;p27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27" name="Google Shape;5027;p2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28" name="Google Shape;5028;p2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29" name="Google Shape;5029;p27"/>
          <p:cNvSpPr txBox="1">
            <a:spLocks noGrp="1"/>
          </p:cNvSpPr>
          <p:nvPr>
            <p:ph type="title" idx="4294967295"/>
          </p:nvPr>
        </p:nvSpPr>
        <p:spPr>
          <a:xfrm flipH="1">
            <a:off x="2031588" y="1478972"/>
            <a:ext cx="1192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030" name="Google Shape;5030;p27"/>
          <p:cNvSpPr txBox="1"/>
          <p:nvPr/>
        </p:nvSpPr>
        <p:spPr>
          <a:xfrm>
            <a:off x="714713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1" name="Google Shape;5031;p27"/>
          <p:cNvSpPr txBox="1"/>
          <p:nvPr/>
        </p:nvSpPr>
        <p:spPr>
          <a:xfrm>
            <a:off x="714713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2" name="Google Shape;5032;p27"/>
          <p:cNvSpPr txBox="1"/>
          <p:nvPr/>
        </p:nvSpPr>
        <p:spPr>
          <a:xfrm>
            <a:off x="2660138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3" name="Google Shape;5033;p27"/>
          <p:cNvSpPr txBox="1"/>
          <p:nvPr/>
        </p:nvSpPr>
        <p:spPr>
          <a:xfrm>
            <a:off x="2660138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4" name="Google Shape;5034;p27"/>
          <p:cNvSpPr txBox="1"/>
          <p:nvPr/>
        </p:nvSpPr>
        <p:spPr>
          <a:xfrm>
            <a:off x="4605563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5" name="Google Shape;5035;p27"/>
          <p:cNvSpPr txBox="1"/>
          <p:nvPr/>
        </p:nvSpPr>
        <p:spPr>
          <a:xfrm>
            <a:off x="4605563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6" name="Google Shape;5036;p27"/>
          <p:cNvSpPr txBox="1"/>
          <p:nvPr/>
        </p:nvSpPr>
        <p:spPr>
          <a:xfrm>
            <a:off x="6550988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7" name="Google Shape;5037;p27"/>
          <p:cNvSpPr txBox="1"/>
          <p:nvPr/>
        </p:nvSpPr>
        <p:spPr>
          <a:xfrm>
            <a:off x="6550988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8" name="Google Shape;5038;p27"/>
          <p:cNvSpPr txBox="1"/>
          <p:nvPr/>
        </p:nvSpPr>
        <p:spPr>
          <a:xfrm>
            <a:off x="1687425" y="2454986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We all live on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9" name="Google Shape;5039;p27"/>
          <p:cNvSpPr txBox="1"/>
          <p:nvPr/>
        </p:nvSpPr>
        <p:spPr>
          <a:xfrm>
            <a:off x="1688688" y="2162036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40" name="Google Shape;5040;p27"/>
          <p:cNvSpPr txBox="1"/>
          <p:nvPr/>
        </p:nvSpPr>
        <p:spPr>
          <a:xfrm>
            <a:off x="5575213" y="2454986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41" name="Google Shape;5041;p27"/>
          <p:cNvSpPr txBox="1"/>
          <p:nvPr/>
        </p:nvSpPr>
        <p:spPr>
          <a:xfrm>
            <a:off x="5575213" y="2162036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42" name="Google Shape;5042;p27"/>
          <p:cNvSpPr txBox="1">
            <a:spLocks noGrp="1"/>
          </p:cNvSpPr>
          <p:nvPr>
            <p:ph type="title" idx="4294967295"/>
          </p:nvPr>
        </p:nvSpPr>
        <p:spPr>
          <a:xfrm flipH="1">
            <a:off x="5918113" y="1478972"/>
            <a:ext cx="1192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/02</a:t>
            </a:r>
            <a:endParaRPr/>
          </a:p>
        </p:txBody>
      </p:sp>
      <p:cxnSp>
        <p:nvCxnSpPr>
          <p:cNvPr id="5043" name="Google Shape;5043;p27"/>
          <p:cNvCxnSpPr>
            <a:stCxn id="5038" idx="2"/>
            <a:endCxn id="5031" idx="0"/>
          </p:cNvCxnSpPr>
          <p:nvPr/>
        </p:nvCxnSpPr>
        <p:spPr>
          <a:xfrm rot="5400000">
            <a:off x="1982775" y="2715086"/>
            <a:ext cx="315000" cy="972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4" name="Google Shape;5044;p27"/>
          <p:cNvCxnSpPr>
            <a:stCxn id="5038" idx="2"/>
            <a:endCxn id="5033" idx="0"/>
          </p:cNvCxnSpPr>
          <p:nvPr/>
        </p:nvCxnSpPr>
        <p:spPr>
          <a:xfrm rot="-5400000" flipH="1">
            <a:off x="2955375" y="2715086"/>
            <a:ext cx="315000" cy="972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5" name="Google Shape;5045;p27"/>
          <p:cNvCxnSpPr>
            <a:stCxn id="5029" idx="2"/>
            <a:endCxn id="5039" idx="0"/>
          </p:cNvCxnSpPr>
          <p:nvPr/>
        </p:nvCxnSpPr>
        <p:spPr>
          <a:xfrm rot="-5400000" flipH="1">
            <a:off x="2530338" y="2063972"/>
            <a:ext cx="1956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6" name="Google Shape;5046;p27"/>
          <p:cNvCxnSpPr>
            <a:stCxn id="5040" idx="2"/>
            <a:endCxn id="5035" idx="0"/>
          </p:cNvCxnSpPr>
          <p:nvPr/>
        </p:nvCxnSpPr>
        <p:spPr>
          <a:xfrm rot="5400000">
            <a:off x="5872063" y="2716586"/>
            <a:ext cx="315000" cy="969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7" name="Google Shape;5047;p27"/>
          <p:cNvCxnSpPr>
            <a:stCxn id="5040" idx="2"/>
            <a:endCxn id="5037" idx="0"/>
          </p:cNvCxnSpPr>
          <p:nvPr/>
        </p:nvCxnSpPr>
        <p:spPr>
          <a:xfrm rot="-5400000" flipH="1">
            <a:off x="6844813" y="2713436"/>
            <a:ext cx="315000" cy="9759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8" name="Google Shape;5048;p27"/>
          <p:cNvCxnSpPr>
            <a:stCxn id="5042" idx="2"/>
            <a:endCxn id="5041" idx="0"/>
          </p:cNvCxnSpPr>
          <p:nvPr/>
        </p:nvCxnSpPr>
        <p:spPr>
          <a:xfrm rot="-5400000" flipH="1">
            <a:off x="6416863" y="2063972"/>
            <a:ext cx="1956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p28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054" name="Google Shape;5054;p28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55" name="Google Shape;5055;p28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56" name="Google Shape;5056;p28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057" name="Google Shape;5057;p28"/>
          <p:cNvGrpSpPr/>
          <p:nvPr/>
        </p:nvGrpSpPr>
        <p:grpSpPr>
          <a:xfrm>
            <a:off x="921343" y="3439912"/>
            <a:ext cx="365741" cy="365742"/>
            <a:chOff x="4910113" y="2257300"/>
            <a:chExt cx="388425" cy="381100"/>
          </a:xfrm>
        </p:grpSpPr>
        <p:sp>
          <p:nvSpPr>
            <p:cNvPr id="5058" name="Google Shape;5058;p28"/>
            <p:cNvSpPr/>
            <p:nvPr/>
          </p:nvSpPr>
          <p:spPr>
            <a:xfrm>
              <a:off x="5121538" y="2467975"/>
              <a:ext cx="177000" cy="162125"/>
            </a:xfrm>
            <a:custGeom>
              <a:avLst/>
              <a:gdLst/>
              <a:ahLst/>
              <a:cxnLst/>
              <a:rect l="l" t="t" r="r" b="b"/>
              <a:pathLst>
                <a:path w="7080" h="6485" extrusionOk="0">
                  <a:moveTo>
                    <a:pt x="1745" y="0"/>
                  </a:moveTo>
                  <a:lnTo>
                    <a:pt x="1" y="1745"/>
                  </a:lnTo>
                  <a:lnTo>
                    <a:pt x="3964" y="6068"/>
                  </a:lnTo>
                  <a:cubicBezTo>
                    <a:pt x="4282" y="6361"/>
                    <a:pt x="4632" y="6484"/>
                    <a:pt x="4967" y="6484"/>
                  </a:cubicBezTo>
                  <a:cubicBezTo>
                    <a:pt x="6108" y="6484"/>
                    <a:pt x="7080" y="5048"/>
                    <a:pt x="6068" y="3963"/>
                  </a:cubicBezTo>
                  <a:lnTo>
                    <a:pt x="1745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28"/>
            <p:cNvSpPr/>
            <p:nvPr/>
          </p:nvSpPr>
          <p:spPr>
            <a:xfrm>
              <a:off x="5101163" y="2447575"/>
              <a:ext cx="64025" cy="64025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688" y="1"/>
                  </a:moveTo>
                  <a:lnTo>
                    <a:pt x="0" y="1689"/>
                  </a:lnTo>
                  <a:lnTo>
                    <a:pt x="816" y="2561"/>
                  </a:lnTo>
                  <a:lnTo>
                    <a:pt x="2560" y="8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28"/>
            <p:cNvSpPr/>
            <p:nvPr/>
          </p:nvSpPr>
          <p:spPr>
            <a:xfrm>
              <a:off x="4918188" y="2264600"/>
              <a:ext cx="365975" cy="366225"/>
            </a:xfrm>
            <a:custGeom>
              <a:avLst/>
              <a:gdLst/>
              <a:ahLst/>
              <a:cxnLst/>
              <a:rect l="l" t="t" r="r" b="b"/>
              <a:pathLst>
                <a:path w="14639" h="14649" extrusionOk="0">
                  <a:moveTo>
                    <a:pt x="853" y="1"/>
                  </a:moveTo>
                  <a:lnTo>
                    <a:pt x="19" y="854"/>
                  </a:lnTo>
                  <a:lnTo>
                    <a:pt x="1271" y="2959"/>
                  </a:lnTo>
                  <a:lnTo>
                    <a:pt x="2124" y="2959"/>
                  </a:lnTo>
                  <a:lnTo>
                    <a:pt x="6068" y="6903"/>
                  </a:lnTo>
                  <a:lnTo>
                    <a:pt x="3546" y="9425"/>
                  </a:lnTo>
                  <a:cubicBezTo>
                    <a:pt x="3256" y="9327"/>
                    <a:pt x="2965" y="9281"/>
                    <a:pt x="2681" y="9281"/>
                  </a:cubicBezTo>
                  <a:cubicBezTo>
                    <a:pt x="1258" y="9281"/>
                    <a:pt x="19" y="10432"/>
                    <a:pt x="19" y="11966"/>
                  </a:cubicBezTo>
                  <a:cubicBezTo>
                    <a:pt x="0" y="12250"/>
                    <a:pt x="57" y="12534"/>
                    <a:pt x="152" y="12819"/>
                  </a:cubicBezTo>
                  <a:lnTo>
                    <a:pt x="1479" y="11492"/>
                  </a:lnTo>
                  <a:lnTo>
                    <a:pt x="2313" y="11492"/>
                  </a:lnTo>
                  <a:lnTo>
                    <a:pt x="3148" y="12345"/>
                  </a:lnTo>
                  <a:lnTo>
                    <a:pt x="3148" y="13179"/>
                  </a:lnTo>
                  <a:lnTo>
                    <a:pt x="1839" y="14506"/>
                  </a:lnTo>
                  <a:cubicBezTo>
                    <a:pt x="2129" y="14604"/>
                    <a:pt x="2417" y="14649"/>
                    <a:pt x="2696" y="14649"/>
                  </a:cubicBezTo>
                  <a:cubicBezTo>
                    <a:pt x="4431" y="14649"/>
                    <a:pt x="5838" y="12909"/>
                    <a:pt x="5234" y="11112"/>
                  </a:cubicBezTo>
                  <a:lnTo>
                    <a:pt x="11112" y="5215"/>
                  </a:lnTo>
                  <a:cubicBezTo>
                    <a:pt x="11399" y="5313"/>
                    <a:pt x="11688" y="5359"/>
                    <a:pt x="11970" y="5359"/>
                  </a:cubicBezTo>
                  <a:cubicBezTo>
                    <a:pt x="13387" y="5359"/>
                    <a:pt x="14638" y="4208"/>
                    <a:pt x="14638" y="2674"/>
                  </a:cubicBezTo>
                  <a:cubicBezTo>
                    <a:pt x="14638" y="2390"/>
                    <a:pt x="14601" y="2106"/>
                    <a:pt x="14506" y="1821"/>
                  </a:cubicBezTo>
                  <a:lnTo>
                    <a:pt x="13178" y="3167"/>
                  </a:lnTo>
                  <a:lnTo>
                    <a:pt x="12344" y="3167"/>
                  </a:lnTo>
                  <a:lnTo>
                    <a:pt x="11529" y="2314"/>
                  </a:lnTo>
                  <a:lnTo>
                    <a:pt x="11529" y="1461"/>
                  </a:lnTo>
                  <a:lnTo>
                    <a:pt x="12818" y="153"/>
                  </a:lnTo>
                  <a:cubicBezTo>
                    <a:pt x="12520" y="51"/>
                    <a:pt x="12224" y="3"/>
                    <a:pt x="11938" y="3"/>
                  </a:cubicBezTo>
                  <a:cubicBezTo>
                    <a:pt x="10203" y="3"/>
                    <a:pt x="8822" y="1740"/>
                    <a:pt x="9424" y="3547"/>
                  </a:cubicBezTo>
                  <a:lnTo>
                    <a:pt x="6902" y="6069"/>
                  </a:lnTo>
                  <a:lnTo>
                    <a:pt x="2958" y="2106"/>
                  </a:lnTo>
                  <a:lnTo>
                    <a:pt x="2958" y="1271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28"/>
            <p:cNvSpPr/>
            <p:nvPr/>
          </p:nvSpPr>
          <p:spPr>
            <a:xfrm>
              <a:off x="5158988" y="23727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50" y="0"/>
                    <a:pt x="39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28"/>
            <p:cNvSpPr/>
            <p:nvPr/>
          </p:nvSpPr>
          <p:spPr>
            <a:xfrm>
              <a:off x="5023888" y="25078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69" y="0"/>
                    <a:pt x="39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28"/>
            <p:cNvSpPr/>
            <p:nvPr/>
          </p:nvSpPr>
          <p:spPr>
            <a:xfrm>
              <a:off x="4910113" y="2257300"/>
              <a:ext cx="385900" cy="381100"/>
            </a:xfrm>
            <a:custGeom>
              <a:avLst/>
              <a:gdLst/>
              <a:ahLst/>
              <a:cxnLst/>
              <a:rect l="l" t="t" r="r" b="b"/>
              <a:pathLst>
                <a:path w="15436" h="15244" extrusionOk="0">
                  <a:moveTo>
                    <a:pt x="1214" y="672"/>
                  </a:moveTo>
                  <a:lnTo>
                    <a:pt x="2978" y="1734"/>
                  </a:lnTo>
                  <a:lnTo>
                    <a:pt x="2978" y="2398"/>
                  </a:lnTo>
                  <a:cubicBezTo>
                    <a:pt x="2978" y="2473"/>
                    <a:pt x="3016" y="2549"/>
                    <a:pt x="3073" y="2606"/>
                  </a:cubicBezTo>
                  <a:lnTo>
                    <a:pt x="6808" y="6361"/>
                  </a:lnTo>
                  <a:lnTo>
                    <a:pt x="6372" y="6778"/>
                  </a:lnTo>
                  <a:lnTo>
                    <a:pt x="2655" y="3023"/>
                  </a:lnTo>
                  <a:cubicBezTo>
                    <a:pt x="2580" y="2985"/>
                    <a:pt x="2523" y="2947"/>
                    <a:pt x="2428" y="2947"/>
                  </a:cubicBezTo>
                  <a:lnTo>
                    <a:pt x="1764" y="2947"/>
                  </a:lnTo>
                  <a:lnTo>
                    <a:pt x="702" y="1184"/>
                  </a:lnTo>
                  <a:lnTo>
                    <a:pt x="1214" y="672"/>
                  </a:lnTo>
                  <a:close/>
                  <a:moveTo>
                    <a:pt x="9330" y="8029"/>
                  </a:moveTo>
                  <a:lnTo>
                    <a:pt x="9766" y="8427"/>
                  </a:lnTo>
                  <a:lnTo>
                    <a:pt x="8458" y="9736"/>
                  </a:lnTo>
                  <a:lnTo>
                    <a:pt x="8059" y="9300"/>
                  </a:lnTo>
                  <a:lnTo>
                    <a:pt x="9330" y="8029"/>
                  </a:lnTo>
                  <a:close/>
                  <a:moveTo>
                    <a:pt x="12288" y="577"/>
                  </a:moveTo>
                  <a:cubicBezTo>
                    <a:pt x="12383" y="577"/>
                    <a:pt x="12459" y="596"/>
                    <a:pt x="12553" y="596"/>
                  </a:cubicBezTo>
                  <a:lnTo>
                    <a:pt x="11624" y="1544"/>
                  </a:lnTo>
                  <a:cubicBezTo>
                    <a:pt x="11567" y="1601"/>
                    <a:pt x="11548" y="1677"/>
                    <a:pt x="11548" y="1753"/>
                  </a:cubicBezTo>
                  <a:lnTo>
                    <a:pt x="11548" y="2606"/>
                  </a:lnTo>
                  <a:cubicBezTo>
                    <a:pt x="11548" y="2682"/>
                    <a:pt x="11567" y="2758"/>
                    <a:pt x="11624" y="2815"/>
                  </a:cubicBezTo>
                  <a:lnTo>
                    <a:pt x="12459" y="3668"/>
                  </a:lnTo>
                  <a:cubicBezTo>
                    <a:pt x="12515" y="3725"/>
                    <a:pt x="12591" y="3763"/>
                    <a:pt x="12667" y="3763"/>
                  </a:cubicBezTo>
                  <a:lnTo>
                    <a:pt x="13501" y="3763"/>
                  </a:lnTo>
                  <a:cubicBezTo>
                    <a:pt x="13577" y="3763"/>
                    <a:pt x="13653" y="3725"/>
                    <a:pt x="13710" y="3668"/>
                  </a:cubicBezTo>
                  <a:lnTo>
                    <a:pt x="14658" y="2720"/>
                  </a:lnTo>
                  <a:lnTo>
                    <a:pt x="14658" y="2720"/>
                  </a:lnTo>
                  <a:cubicBezTo>
                    <a:pt x="14827" y="4131"/>
                    <a:pt x="13727" y="5356"/>
                    <a:pt x="12320" y="5356"/>
                  </a:cubicBezTo>
                  <a:cubicBezTo>
                    <a:pt x="12309" y="5356"/>
                    <a:pt x="12299" y="5356"/>
                    <a:pt x="12288" y="5356"/>
                  </a:cubicBezTo>
                  <a:cubicBezTo>
                    <a:pt x="12022" y="5356"/>
                    <a:pt x="11776" y="5299"/>
                    <a:pt x="11529" y="5223"/>
                  </a:cubicBezTo>
                  <a:cubicBezTo>
                    <a:pt x="11499" y="5213"/>
                    <a:pt x="11468" y="5208"/>
                    <a:pt x="11439" y="5208"/>
                  </a:cubicBezTo>
                  <a:cubicBezTo>
                    <a:pt x="11357" y="5208"/>
                    <a:pt x="11282" y="5243"/>
                    <a:pt x="11226" y="5299"/>
                  </a:cubicBezTo>
                  <a:lnTo>
                    <a:pt x="5329" y="11196"/>
                  </a:lnTo>
                  <a:cubicBezTo>
                    <a:pt x="5253" y="11272"/>
                    <a:pt x="5234" y="11385"/>
                    <a:pt x="5272" y="11499"/>
                  </a:cubicBezTo>
                  <a:cubicBezTo>
                    <a:pt x="5784" y="13035"/>
                    <a:pt x="4627" y="14628"/>
                    <a:pt x="3016" y="14628"/>
                  </a:cubicBezTo>
                  <a:cubicBezTo>
                    <a:pt x="2921" y="14628"/>
                    <a:pt x="2845" y="14628"/>
                    <a:pt x="2750" y="14609"/>
                  </a:cubicBezTo>
                  <a:lnTo>
                    <a:pt x="3698" y="13661"/>
                  </a:lnTo>
                  <a:cubicBezTo>
                    <a:pt x="3755" y="13623"/>
                    <a:pt x="3793" y="13547"/>
                    <a:pt x="3793" y="13452"/>
                  </a:cubicBezTo>
                  <a:lnTo>
                    <a:pt x="3793" y="12618"/>
                  </a:lnTo>
                  <a:cubicBezTo>
                    <a:pt x="3793" y="12542"/>
                    <a:pt x="3755" y="12466"/>
                    <a:pt x="3698" y="12409"/>
                  </a:cubicBezTo>
                  <a:lnTo>
                    <a:pt x="2845" y="11556"/>
                  </a:lnTo>
                  <a:cubicBezTo>
                    <a:pt x="2788" y="11499"/>
                    <a:pt x="2712" y="11461"/>
                    <a:pt x="2636" y="11461"/>
                  </a:cubicBezTo>
                  <a:lnTo>
                    <a:pt x="1802" y="11461"/>
                  </a:lnTo>
                  <a:cubicBezTo>
                    <a:pt x="1726" y="11461"/>
                    <a:pt x="1631" y="11499"/>
                    <a:pt x="1594" y="11556"/>
                  </a:cubicBezTo>
                  <a:lnTo>
                    <a:pt x="646" y="12504"/>
                  </a:lnTo>
                  <a:cubicBezTo>
                    <a:pt x="469" y="11045"/>
                    <a:pt x="1635" y="9858"/>
                    <a:pt x="2996" y="9858"/>
                  </a:cubicBezTo>
                  <a:cubicBezTo>
                    <a:pt x="3245" y="9858"/>
                    <a:pt x="3500" y="9897"/>
                    <a:pt x="3755" y="9982"/>
                  </a:cubicBezTo>
                  <a:cubicBezTo>
                    <a:pt x="3793" y="9995"/>
                    <a:pt x="3831" y="10001"/>
                    <a:pt x="3868" y="10001"/>
                  </a:cubicBezTo>
                  <a:cubicBezTo>
                    <a:pt x="3943" y="10001"/>
                    <a:pt x="4014" y="9976"/>
                    <a:pt x="4078" y="9925"/>
                  </a:cubicBezTo>
                  <a:lnTo>
                    <a:pt x="9956" y="4028"/>
                  </a:lnTo>
                  <a:cubicBezTo>
                    <a:pt x="10050" y="3952"/>
                    <a:pt x="10069" y="3839"/>
                    <a:pt x="10031" y="3725"/>
                  </a:cubicBezTo>
                  <a:cubicBezTo>
                    <a:pt x="9519" y="2189"/>
                    <a:pt x="10657" y="577"/>
                    <a:pt x="12288" y="577"/>
                  </a:cubicBezTo>
                  <a:close/>
                  <a:moveTo>
                    <a:pt x="10221" y="8826"/>
                  </a:moveTo>
                  <a:lnTo>
                    <a:pt x="14317" y="12599"/>
                  </a:lnTo>
                  <a:cubicBezTo>
                    <a:pt x="15191" y="13459"/>
                    <a:pt x="14397" y="14654"/>
                    <a:pt x="13475" y="14654"/>
                  </a:cubicBezTo>
                  <a:cubicBezTo>
                    <a:pt x="13197" y="14654"/>
                    <a:pt x="12907" y="14545"/>
                    <a:pt x="12648" y="14286"/>
                  </a:cubicBezTo>
                  <a:lnTo>
                    <a:pt x="8856" y="10191"/>
                  </a:lnTo>
                  <a:lnTo>
                    <a:pt x="10221" y="8826"/>
                  </a:lnTo>
                  <a:close/>
                  <a:moveTo>
                    <a:pt x="1179" y="1"/>
                  </a:moveTo>
                  <a:cubicBezTo>
                    <a:pt x="1102" y="1"/>
                    <a:pt x="1025" y="35"/>
                    <a:pt x="968" y="103"/>
                  </a:cubicBezTo>
                  <a:lnTo>
                    <a:pt x="134" y="938"/>
                  </a:lnTo>
                  <a:cubicBezTo>
                    <a:pt x="20" y="1032"/>
                    <a:pt x="1" y="1184"/>
                    <a:pt x="77" y="1298"/>
                  </a:cubicBezTo>
                  <a:lnTo>
                    <a:pt x="1347" y="3403"/>
                  </a:lnTo>
                  <a:cubicBezTo>
                    <a:pt x="1404" y="3497"/>
                    <a:pt x="1499" y="3554"/>
                    <a:pt x="1594" y="3554"/>
                  </a:cubicBezTo>
                  <a:lnTo>
                    <a:pt x="2314" y="3554"/>
                  </a:lnTo>
                  <a:lnTo>
                    <a:pt x="5955" y="7214"/>
                  </a:lnTo>
                  <a:lnTo>
                    <a:pt x="3774" y="9394"/>
                  </a:lnTo>
                  <a:cubicBezTo>
                    <a:pt x="3510" y="9323"/>
                    <a:pt x="3247" y="9289"/>
                    <a:pt x="2989" y="9289"/>
                  </a:cubicBezTo>
                  <a:cubicBezTo>
                    <a:pt x="1401" y="9289"/>
                    <a:pt x="39" y="10577"/>
                    <a:pt x="39" y="12258"/>
                  </a:cubicBezTo>
                  <a:cubicBezTo>
                    <a:pt x="20" y="12580"/>
                    <a:pt x="77" y="12902"/>
                    <a:pt x="190" y="13206"/>
                  </a:cubicBezTo>
                  <a:cubicBezTo>
                    <a:pt x="209" y="13300"/>
                    <a:pt x="304" y="13376"/>
                    <a:pt x="399" y="13414"/>
                  </a:cubicBezTo>
                  <a:cubicBezTo>
                    <a:pt x="415" y="13417"/>
                    <a:pt x="432" y="13419"/>
                    <a:pt x="449" y="13419"/>
                  </a:cubicBezTo>
                  <a:cubicBezTo>
                    <a:pt x="532" y="13419"/>
                    <a:pt x="621" y="13382"/>
                    <a:pt x="683" y="13319"/>
                  </a:cubicBezTo>
                  <a:lnTo>
                    <a:pt x="1916" y="12087"/>
                  </a:lnTo>
                  <a:lnTo>
                    <a:pt x="2504" y="12087"/>
                  </a:lnTo>
                  <a:lnTo>
                    <a:pt x="3186" y="12770"/>
                  </a:lnTo>
                  <a:lnTo>
                    <a:pt x="3186" y="13357"/>
                  </a:lnTo>
                  <a:lnTo>
                    <a:pt x="1954" y="14590"/>
                  </a:lnTo>
                  <a:cubicBezTo>
                    <a:pt x="1783" y="14742"/>
                    <a:pt x="1840" y="15007"/>
                    <a:pt x="2068" y="15083"/>
                  </a:cubicBezTo>
                  <a:cubicBezTo>
                    <a:pt x="2391" y="15193"/>
                    <a:pt x="2714" y="15244"/>
                    <a:pt x="3028" y="15244"/>
                  </a:cubicBezTo>
                  <a:cubicBezTo>
                    <a:pt x="4882" y="15244"/>
                    <a:pt x="6414" y="13461"/>
                    <a:pt x="5879" y="11499"/>
                  </a:cubicBezTo>
                  <a:lnTo>
                    <a:pt x="7642" y="9736"/>
                  </a:lnTo>
                  <a:lnTo>
                    <a:pt x="8040" y="10172"/>
                  </a:lnTo>
                  <a:lnTo>
                    <a:pt x="7851" y="10361"/>
                  </a:lnTo>
                  <a:cubicBezTo>
                    <a:pt x="7634" y="10579"/>
                    <a:pt x="7837" y="10874"/>
                    <a:pt x="8064" y="10874"/>
                  </a:cubicBezTo>
                  <a:cubicBezTo>
                    <a:pt x="8133" y="10874"/>
                    <a:pt x="8205" y="10846"/>
                    <a:pt x="8268" y="10779"/>
                  </a:cubicBezTo>
                  <a:lnTo>
                    <a:pt x="8439" y="10608"/>
                  </a:lnTo>
                  <a:lnTo>
                    <a:pt x="12212" y="14704"/>
                  </a:lnTo>
                  <a:cubicBezTo>
                    <a:pt x="12560" y="15043"/>
                    <a:pt x="13012" y="15213"/>
                    <a:pt x="13464" y="15213"/>
                  </a:cubicBezTo>
                  <a:cubicBezTo>
                    <a:pt x="13922" y="15213"/>
                    <a:pt x="14381" y="15038"/>
                    <a:pt x="14734" y="14685"/>
                  </a:cubicBezTo>
                  <a:cubicBezTo>
                    <a:pt x="15435" y="14002"/>
                    <a:pt x="15435" y="12864"/>
                    <a:pt x="14734" y="12163"/>
                  </a:cubicBezTo>
                  <a:lnTo>
                    <a:pt x="10638" y="8408"/>
                  </a:lnTo>
                  <a:lnTo>
                    <a:pt x="10809" y="8257"/>
                  </a:lnTo>
                  <a:cubicBezTo>
                    <a:pt x="11001" y="8035"/>
                    <a:pt x="10801" y="7743"/>
                    <a:pt x="10568" y="7743"/>
                  </a:cubicBezTo>
                  <a:cubicBezTo>
                    <a:pt x="10503" y="7743"/>
                    <a:pt x="10435" y="7766"/>
                    <a:pt x="10373" y="7821"/>
                  </a:cubicBezTo>
                  <a:lnTo>
                    <a:pt x="10202" y="8010"/>
                  </a:lnTo>
                  <a:lnTo>
                    <a:pt x="9766" y="7612"/>
                  </a:lnTo>
                  <a:lnTo>
                    <a:pt x="11529" y="5849"/>
                  </a:lnTo>
                  <a:cubicBezTo>
                    <a:pt x="11776" y="5905"/>
                    <a:pt x="12022" y="5943"/>
                    <a:pt x="12288" y="5943"/>
                  </a:cubicBezTo>
                  <a:cubicBezTo>
                    <a:pt x="13938" y="5943"/>
                    <a:pt x="15265" y="4616"/>
                    <a:pt x="15265" y="2966"/>
                  </a:cubicBezTo>
                  <a:cubicBezTo>
                    <a:pt x="15265" y="2644"/>
                    <a:pt x="15208" y="2322"/>
                    <a:pt x="15113" y="2018"/>
                  </a:cubicBezTo>
                  <a:cubicBezTo>
                    <a:pt x="15075" y="1924"/>
                    <a:pt x="14999" y="1848"/>
                    <a:pt x="14905" y="1829"/>
                  </a:cubicBezTo>
                  <a:lnTo>
                    <a:pt x="14886" y="1829"/>
                  </a:lnTo>
                  <a:cubicBezTo>
                    <a:pt x="14863" y="1824"/>
                    <a:pt x="14840" y="1822"/>
                    <a:pt x="14816" y="1822"/>
                  </a:cubicBezTo>
                  <a:cubicBezTo>
                    <a:pt x="14740" y="1822"/>
                    <a:pt x="14664" y="1847"/>
                    <a:pt x="14620" y="1905"/>
                  </a:cubicBezTo>
                  <a:lnTo>
                    <a:pt x="13388" y="3156"/>
                  </a:lnTo>
                  <a:lnTo>
                    <a:pt x="12800" y="3156"/>
                  </a:lnTo>
                  <a:lnTo>
                    <a:pt x="12136" y="2473"/>
                  </a:lnTo>
                  <a:lnTo>
                    <a:pt x="12136" y="1886"/>
                  </a:lnTo>
                  <a:lnTo>
                    <a:pt x="13350" y="653"/>
                  </a:lnTo>
                  <a:cubicBezTo>
                    <a:pt x="13501" y="482"/>
                    <a:pt x="13445" y="217"/>
                    <a:pt x="13236" y="160"/>
                  </a:cubicBezTo>
                  <a:cubicBezTo>
                    <a:pt x="12933" y="46"/>
                    <a:pt x="12610" y="8"/>
                    <a:pt x="12288" y="8"/>
                  </a:cubicBezTo>
                  <a:cubicBezTo>
                    <a:pt x="10335" y="8"/>
                    <a:pt x="8913" y="1848"/>
                    <a:pt x="9425" y="3744"/>
                  </a:cubicBezTo>
                  <a:lnTo>
                    <a:pt x="7225" y="5924"/>
                  </a:lnTo>
                  <a:lnTo>
                    <a:pt x="3585" y="2284"/>
                  </a:lnTo>
                  <a:lnTo>
                    <a:pt x="3585" y="1563"/>
                  </a:lnTo>
                  <a:cubicBezTo>
                    <a:pt x="3566" y="1468"/>
                    <a:pt x="3528" y="1374"/>
                    <a:pt x="3433" y="1317"/>
                  </a:cubicBezTo>
                  <a:lnTo>
                    <a:pt x="1328" y="46"/>
                  </a:lnTo>
                  <a:cubicBezTo>
                    <a:pt x="1283" y="16"/>
                    <a:pt x="1231" y="1"/>
                    <a:pt x="11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28"/>
            <p:cNvSpPr/>
            <p:nvPr/>
          </p:nvSpPr>
          <p:spPr>
            <a:xfrm>
              <a:off x="5044063" y="2392950"/>
              <a:ext cx="115325" cy="108700"/>
            </a:xfrm>
            <a:custGeom>
              <a:avLst/>
              <a:gdLst/>
              <a:ahLst/>
              <a:cxnLst/>
              <a:rect l="l" t="t" r="r" b="b"/>
              <a:pathLst>
                <a:path w="4613" h="4348" extrusionOk="0">
                  <a:moveTo>
                    <a:pt x="4164" y="0"/>
                  </a:moveTo>
                  <a:cubicBezTo>
                    <a:pt x="4086" y="0"/>
                    <a:pt x="4004" y="35"/>
                    <a:pt x="3934" y="119"/>
                  </a:cubicBezTo>
                  <a:lnTo>
                    <a:pt x="217" y="3836"/>
                  </a:lnTo>
                  <a:cubicBezTo>
                    <a:pt x="0" y="4053"/>
                    <a:pt x="204" y="4348"/>
                    <a:pt x="430" y="4348"/>
                  </a:cubicBezTo>
                  <a:cubicBezTo>
                    <a:pt x="500" y="4348"/>
                    <a:pt x="572" y="4320"/>
                    <a:pt x="635" y="4253"/>
                  </a:cubicBezTo>
                  <a:lnTo>
                    <a:pt x="4370" y="536"/>
                  </a:lnTo>
                  <a:cubicBezTo>
                    <a:pt x="4613" y="322"/>
                    <a:pt x="4404" y="0"/>
                    <a:pt x="41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28"/>
            <p:cNvSpPr/>
            <p:nvPr/>
          </p:nvSpPr>
          <p:spPr>
            <a:xfrm>
              <a:off x="5166563" y="2513725"/>
              <a:ext cx="85100" cy="81625"/>
            </a:xfrm>
            <a:custGeom>
              <a:avLst/>
              <a:gdLst/>
              <a:ahLst/>
              <a:cxnLst/>
              <a:rect l="l" t="t" r="r" b="b"/>
              <a:pathLst>
                <a:path w="3404" h="3265" extrusionOk="0">
                  <a:moveTo>
                    <a:pt x="323" y="0"/>
                  </a:moveTo>
                  <a:cubicBezTo>
                    <a:pt x="247" y="0"/>
                    <a:pt x="172" y="29"/>
                    <a:pt x="115" y="85"/>
                  </a:cubicBezTo>
                  <a:cubicBezTo>
                    <a:pt x="1" y="199"/>
                    <a:pt x="1" y="389"/>
                    <a:pt x="115" y="522"/>
                  </a:cubicBezTo>
                  <a:lnTo>
                    <a:pt x="2807" y="3195"/>
                  </a:lnTo>
                  <a:cubicBezTo>
                    <a:pt x="2864" y="3244"/>
                    <a:pt x="2926" y="3265"/>
                    <a:pt x="2986" y="3265"/>
                  </a:cubicBezTo>
                  <a:cubicBezTo>
                    <a:pt x="3207" y="3265"/>
                    <a:pt x="3403" y="2983"/>
                    <a:pt x="3224" y="2759"/>
                  </a:cubicBezTo>
                  <a:lnTo>
                    <a:pt x="532" y="85"/>
                  </a:ln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6" name="Google Shape;5066;p28"/>
          <p:cNvSpPr txBox="1"/>
          <p:nvPr/>
        </p:nvSpPr>
        <p:spPr>
          <a:xfrm>
            <a:off x="1630350" y="3394850"/>
            <a:ext cx="6793800" cy="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 and is the second planet from the Sun. It is terribly hot, even hotter than Mercury, and its atmosphere is toxic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67" name="Google Shape;5067;p28"/>
          <p:cNvSpPr txBox="1"/>
          <p:nvPr/>
        </p:nvSpPr>
        <p:spPr>
          <a:xfrm>
            <a:off x="1630350" y="3101900"/>
            <a:ext cx="6793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Conclusions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68" name="Google Shape;5068;p28"/>
          <p:cNvSpPr txBox="1"/>
          <p:nvPr/>
        </p:nvSpPr>
        <p:spPr>
          <a:xfrm>
            <a:off x="4917650" y="1627955"/>
            <a:ext cx="3506100" cy="31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&lt; Mercury is very small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69" name="Google Shape;5069;p28"/>
          <p:cNvSpPr txBox="1"/>
          <p:nvPr/>
        </p:nvSpPr>
        <p:spPr>
          <a:xfrm>
            <a:off x="713088" y="1546055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0" name="Google Shape;5070;p28"/>
          <p:cNvSpPr txBox="1"/>
          <p:nvPr/>
        </p:nvSpPr>
        <p:spPr>
          <a:xfrm>
            <a:off x="3999200" y="1546055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65%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1" name="Google Shape;5071;p28"/>
          <p:cNvSpPr txBox="1"/>
          <p:nvPr/>
        </p:nvSpPr>
        <p:spPr>
          <a:xfrm>
            <a:off x="4917650" y="2094517"/>
            <a:ext cx="3506100" cy="31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&lt; Mars is a very cold place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2" name="Google Shape;5072;p28"/>
          <p:cNvSpPr txBox="1"/>
          <p:nvPr/>
        </p:nvSpPr>
        <p:spPr>
          <a:xfrm>
            <a:off x="713088" y="2019517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3" name="Google Shape;5073;p28"/>
          <p:cNvSpPr txBox="1"/>
          <p:nvPr/>
        </p:nvSpPr>
        <p:spPr>
          <a:xfrm>
            <a:off x="3999200" y="2019517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4" name="Google Shape;5074;p28"/>
          <p:cNvSpPr txBox="1"/>
          <p:nvPr/>
        </p:nvSpPr>
        <p:spPr>
          <a:xfrm>
            <a:off x="4917650" y="2561080"/>
            <a:ext cx="3506100" cy="33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5" name="Google Shape;5075;p28"/>
          <p:cNvSpPr txBox="1"/>
          <p:nvPr/>
        </p:nvSpPr>
        <p:spPr>
          <a:xfrm>
            <a:off x="713088" y="2492980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6" name="Google Shape;5076;p28"/>
          <p:cNvSpPr txBox="1"/>
          <p:nvPr/>
        </p:nvSpPr>
        <p:spPr>
          <a:xfrm>
            <a:off x="3999200" y="2492980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30%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77" name="Google Shape;5077;p28"/>
          <p:cNvCxnSpPr/>
          <p:nvPr/>
        </p:nvCxnSpPr>
        <p:spPr>
          <a:xfrm>
            <a:off x="2303200" y="1783364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78" name="Google Shape;5078;p28"/>
          <p:cNvSpPr/>
          <p:nvPr/>
        </p:nvSpPr>
        <p:spPr>
          <a:xfrm>
            <a:off x="2303200" y="1716005"/>
            <a:ext cx="10455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9" name="Google Shape;5079;p28"/>
          <p:cNvCxnSpPr/>
          <p:nvPr/>
        </p:nvCxnSpPr>
        <p:spPr>
          <a:xfrm>
            <a:off x="2303200" y="2256817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80" name="Google Shape;5080;p28"/>
          <p:cNvSpPr/>
          <p:nvPr/>
        </p:nvSpPr>
        <p:spPr>
          <a:xfrm>
            <a:off x="2303200" y="2189467"/>
            <a:ext cx="4524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1" name="Google Shape;5081;p28"/>
          <p:cNvCxnSpPr/>
          <p:nvPr/>
        </p:nvCxnSpPr>
        <p:spPr>
          <a:xfrm>
            <a:off x="2303200" y="2730279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82" name="Google Shape;5082;p28"/>
          <p:cNvSpPr/>
          <p:nvPr/>
        </p:nvSpPr>
        <p:spPr>
          <a:xfrm>
            <a:off x="2303200" y="2662930"/>
            <a:ext cx="5811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3" name="Google Shape;5083;p28"/>
          <p:cNvGrpSpPr/>
          <p:nvPr/>
        </p:nvGrpSpPr>
        <p:grpSpPr>
          <a:xfrm>
            <a:off x="815047" y="3394842"/>
            <a:ext cx="578325" cy="487500"/>
            <a:chOff x="4764875" y="1706700"/>
            <a:chExt cx="578325" cy="487500"/>
          </a:xfrm>
        </p:grpSpPr>
        <p:sp>
          <p:nvSpPr>
            <p:cNvPr id="5084" name="Google Shape;5084;p28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28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p29"/>
          <p:cNvSpPr/>
          <p:nvPr/>
        </p:nvSpPr>
        <p:spPr>
          <a:xfrm>
            <a:off x="4282763" y="2613450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1" name="Google Shape;5091;p29"/>
          <p:cNvSpPr/>
          <p:nvPr/>
        </p:nvSpPr>
        <p:spPr>
          <a:xfrm>
            <a:off x="2032575" y="2613450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2" name="Google Shape;5092;p29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093" name="Google Shape;5093;p29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94" name="Google Shape;5094;p29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95" name="Google Shape;5095;p29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096" name="Google Shape;5096;p29"/>
          <p:cNvGrpSpPr/>
          <p:nvPr/>
        </p:nvGrpSpPr>
        <p:grpSpPr>
          <a:xfrm>
            <a:off x="2138902" y="2701816"/>
            <a:ext cx="365747" cy="365752"/>
            <a:chOff x="2036988" y="4249875"/>
            <a:chExt cx="525725" cy="524300"/>
          </a:xfrm>
        </p:grpSpPr>
        <p:sp>
          <p:nvSpPr>
            <p:cNvPr id="5097" name="Google Shape;5097;p29"/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29"/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29"/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29"/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29"/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29"/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29"/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29"/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29"/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29"/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7" name="Google Shape;5107;p29"/>
          <p:cNvGrpSpPr/>
          <p:nvPr/>
        </p:nvGrpSpPr>
        <p:grpSpPr>
          <a:xfrm>
            <a:off x="4398582" y="2674310"/>
            <a:ext cx="346837" cy="365781"/>
            <a:chOff x="2617188" y="4248250"/>
            <a:chExt cx="506775" cy="525925"/>
          </a:xfrm>
        </p:grpSpPr>
        <p:sp>
          <p:nvSpPr>
            <p:cNvPr id="5108" name="Google Shape;5108;p29"/>
            <p:cNvSpPr/>
            <p:nvPr/>
          </p:nvSpPr>
          <p:spPr>
            <a:xfrm>
              <a:off x="2634738" y="4258400"/>
              <a:ext cx="478325" cy="211925"/>
            </a:xfrm>
            <a:custGeom>
              <a:avLst/>
              <a:gdLst/>
              <a:ahLst/>
              <a:cxnLst/>
              <a:rect l="l" t="t" r="r" b="b"/>
              <a:pathLst>
                <a:path w="19133" h="8477" extrusionOk="0">
                  <a:moveTo>
                    <a:pt x="19133" y="1"/>
                  </a:moveTo>
                  <a:lnTo>
                    <a:pt x="1" y="5993"/>
                  </a:lnTo>
                  <a:lnTo>
                    <a:pt x="6580" y="8477"/>
                  </a:lnTo>
                  <a:lnTo>
                    <a:pt x="19133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29"/>
            <p:cNvSpPr/>
            <p:nvPr/>
          </p:nvSpPr>
          <p:spPr>
            <a:xfrm>
              <a:off x="2778363" y="4490675"/>
              <a:ext cx="128975" cy="123275"/>
            </a:xfrm>
            <a:custGeom>
              <a:avLst/>
              <a:gdLst/>
              <a:ahLst/>
              <a:cxnLst/>
              <a:rect l="l" t="t" r="r" b="b"/>
              <a:pathLst>
                <a:path w="5159" h="4931" extrusionOk="0">
                  <a:moveTo>
                    <a:pt x="3281" y="1"/>
                  </a:moveTo>
                  <a:lnTo>
                    <a:pt x="1" y="4931"/>
                  </a:lnTo>
                  <a:lnTo>
                    <a:pt x="5158" y="2352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29"/>
            <p:cNvSpPr/>
            <p:nvPr/>
          </p:nvSpPr>
          <p:spPr>
            <a:xfrm>
              <a:off x="2860388" y="4258400"/>
              <a:ext cx="252675" cy="437575"/>
            </a:xfrm>
            <a:custGeom>
              <a:avLst/>
              <a:gdLst/>
              <a:ahLst/>
              <a:cxnLst/>
              <a:rect l="l" t="t" r="r" b="b"/>
              <a:pathLst>
                <a:path w="10107" h="17503" extrusionOk="0">
                  <a:moveTo>
                    <a:pt x="10107" y="1"/>
                  </a:moveTo>
                  <a:lnTo>
                    <a:pt x="0" y="9292"/>
                  </a:lnTo>
                  <a:lnTo>
                    <a:pt x="6580" y="17502"/>
                  </a:lnTo>
                  <a:lnTo>
                    <a:pt x="10107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29"/>
            <p:cNvSpPr/>
            <p:nvPr/>
          </p:nvSpPr>
          <p:spPr>
            <a:xfrm>
              <a:off x="2778363" y="4258400"/>
              <a:ext cx="334700" cy="355550"/>
            </a:xfrm>
            <a:custGeom>
              <a:avLst/>
              <a:gdLst/>
              <a:ahLst/>
              <a:cxnLst/>
              <a:rect l="l" t="t" r="r" b="b"/>
              <a:pathLst>
                <a:path w="13388" h="14222" extrusionOk="0">
                  <a:moveTo>
                    <a:pt x="13388" y="1"/>
                  </a:moveTo>
                  <a:lnTo>
                    <a:pt x="816" y="8458"/>
                  </a:lnTo>
                  <a:lnTo>
                    <a:pt x="1" y="14222"/>
                  </a:lnTo>
                  <a:lnTo>
                    <a:pt x="3281" y="9292"/>
                  </a:lnTo>
                  <a:lnTo>
                    <a:pt x="13388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29"/>
            <p:cNvSpPr/>
            <p:nvPr/>
          </p:nvSpPr>
          <p:spPr>
            <a:xfrm>
              <a:off x="3014438" y="4418600"/>
              <a:ext cx="24200" cy="20925"/>
            </a:xfrm>
            <a:custGeom>
              <a:avLst/>
              <a:gdLst/>
              <a:ahLst/>
              <a:cxnLst/>
              <a:rect l="l" t="t" r="r" b="b"/>
              <a:pathLst>
                <a:path w="968" h="837" extrusionOk="0">
                  <a:moveTo>
                    <a:pt x="414" y="0"/>
                  </a:moveTo>
                  <a:cubicBezTo>
                    <a:pt x="202" y="0"/>
                    <a:pt x="1" y="161"/>
                    <a:pt x="1" y="419"/>
                  </a:cubicBezTo>
                  <a:cubicBezTo>
                    <a:pt x="1" y="646"/>
                    <a:pt x="190" y="817"/>
                    <a:pt x="418" y="836"/>
                  </a:cubicBezTo>
                  <a:cubicBezTo>
                    <a:pt x="778" y="817"/>
                    <a:pt x="968" y="381"/>
                    <a:pt x="702" y="116"/>
                  </a:cubicBezTo>
                  <a:cubicBezTo>
                    <a:pt x="617" y="36"/>
                    <a:pt x="514" y="0"/>
                    <a:pt x="41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29"/>
            <p:cNvSpPr/>
            <p:nvPr/>
          </p:nvSpPr>
          <p:spPr>
            <a:xfrm>
              <a:off x="2621938" y="4248250"/>
              <a:ext cx="502025" cy="458025"/>
            </a:xfrm>
            <a:custGeom>
              <a:avLst/>
              <a:gdLst/>
              <a:ahLst/>
              <a:cxnLst/>
              <a:rect l="l" t="t" r="r" b="b"/>
              <a:pathLst>
                <a:path w="20081" h="18321" extrusionOk="0">
                  <a:moveTo>
                    <a:pt x="17085" y="1658"/>
                  </a:moveTo>
                  <a:lnTo>
                    <a:pt x="7016" y="8409"/>
                  </a:lnTo>
                  <a:lnTo>
                    <a:pt x="1764" y="6437"/>
                  </a:lnTo>
                  <a:lnTo>
                    <a:pt x="17085" y="1658"/>
                  </a:lnTo>
                  <a:close/>
                  <a:moveTo>
                    <a:pt x="15359" y="3801"/>
                  </a:moveTo>
                  <a:lnTo>
                    <a:pt x="9273" y="9395"/>
                  </a:lnTo>
                  <a:lnTo>
                    <a:pt x="9254" y="9395"/>
                  </a:lnTo>
                  <a:cubicBezTo>
                    <a:pt x="9235" y="9413"/>
                    <a:pt x="9235" y="9413"/>
                    <a:pt x="9235" y="9413"/>
                  </a:cubicBezTo>
                  <a:cubicBezTo>
                    <a:pt x="9235" y="9432"/>
                    <a:pt x="9235" y="9432"/>
                    <a:pt x="9235" y="9432"/>
                  </a:cubicBezTo>
                  <a:lnTo>
                    <a:pt x="9216" y="9451"/>
                  </a:lnTo>
                  <a:lnTo>
                    <a:pt x="6940" y="12883"/>
                  </a:lnTo>
                  <a:lnTo>
                    <a:pt x="7452" y="9110"/>
                  </a:lnTo>
                  <a:lnTo>
                    <a:pt x="15359" y="3801"/>
                  </a:lnTo>
                  <a:close/>
                  <a:moveTo>
                    <a:pt x="9576" y="10399"/>
                  </a:moveTo>
                  <a:lnTo>
                    <a:pt x="10790" y="11897"/>
                  </a:lnTo>
                  <a:lnTo>
                    <a:pt x="7452" y="13566"/>
                  </a:lnTo>
                  <a:lnTo>
                    <a:pt x="9576" y="10399"/>
                  </a:lnTo>
                  <a:close/>
                  <a:moveTo>
                    <a:pt x="19000" y="1563"/>
                  </a:moveTo>
                  <a:lnTo>
                    <a:pt x="15890" y="16960"/>
                  </a:lnTo>
                  <a:lnTo>
                    <a:pt x="10107" y="9736"/>
                  </a:lnTo>
                  <a:lnTo>
                    <a:pt x="19000" y="1563"/>
                  </a:lnTo>
                  <a:close/>
                  <a:moveTo>
                    <a:pt x="19648" y="1"/>
                  </a:moveTo>
                  <a:cubicBezTo>
                    <a:pt x="19602" y="1"/>
                    <a:pt x="19552" y="14"/>
                    <a:pt x="19512" y="28"/>
                  </a:cubicBezTo>
                  <a:lnTo>
                    <a:pt x="380" y="6019"/>
                  </a:lnTo>
                  <a:cubicBezTo>
                    <a:pt x="20" y="6133"/>
                    <a:pt x="1" y="6645"/>
                    <a:pt x="361" y="6797"/>
                  </a:cubicBezTo>
                  <a:lnTo>
                    <a:pt x="6618" y="9148"/>
                  </a:lnTo>
                  <a:lnTo>
                    <a:pt x="5841" y="14571"/>
                  </a:lnTo>
                  <a:cubicBezTo>
                    <a:pt x="5811" y="14826"/>
                    <a:pt x="6019" y="15034"/>
                    <a:pt x="6257" y="15034"/>
                  </a:cubicBezTo>
                  <a:cubicBezTo>
                    <a:pt x="6320" y="15034"/>
                    <a:pt x="6384" y="15020"/>
                    <a:pt x="6447" y="14988"/>
                  </a:cubicBezTo>
                  <a:lnTo>
                    <a:pt x="11302" y="12561"/>
                  </a:lnTo>
                  <a:lnTo>
                    <a:pt x="15796" y="18174"/>
                  </a:lnTo>
                  <a:cubicBezTo>
                    <a:pt x="15875" y="18274"/>
                    <a:pt x="15989" y="18320"/>
                    <a:pt x="16104" y="18320"/>
                  </a:cubicBezTo>
                  <a:cubicBezTo>
                    <a:pt x="16292" y="18320"/>
                    <a:pt x="16481" y="18196"/>
                    <a:pt x="16516" y="17984"/>
                  </a:cubicBezTo>
                  <a:lnTo>
                    <a:pt x="20043" y="502"/>
                  </a:lnTo>
                  <a:cubicBezTo>
                    <a:pt x="20081" y="369"/>
                    <a:pt x="20043" y="236"/>
                    <a:pt x="19967" y="141"/>
                  </a:cubicBezTo>
                  <a:cubicBezTo>
                    <a:pt x="19891" y="65"/>
                    <a:pt x="19796" y="9"/>
                    <a:pt x="19702" y="9"/>
                  </a:cubicBezTo>
                  <a:cubicBezTo>
                    <a:pt x="19685" y="3"/>
                    <a:pt x="19667" y="1"/>
                    <a:pt x="1964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29"/>
            <p:cNvSpPr/>
            <p:nvPr/>
          </p:nvSpPr>
          <p:spPr>
            <a:xfrm>
              <a:off x="2986463" y="4459100"/>
              <a:ext cx="42325" cy="154425"/>
            </a:xfrm>
            <a:custGeom>
              <a:avLst/>
              <a:gdLst/>
              <a:ahLst/>
              <a:cxnLst/>
              <a:rect l="l" t="t" r="r" b="b"/>
              <a:pathLst>
                <a:path w="1693" h="6177" extrusionOk="0">
                  <a:moveTo>
                    <a:pt x="1231" y="0"/>
                  </a:moveTo>
                  <a:cubicBezTo>
                    <a:pt x="1048" y="0"/>
                    <a:pt x="869" y="110"/>
                    <a:pt x="835" y="354"/>
                  </a:cubicBezTo>
                  <a:lnTo>
                    <a:pt x="39" y="5701"/>
                  </a:lnTo>
                  <a:cubicBezTo>
                    <a:pt x="1" y="5928"/>
                    <a:pt x="153" y="6137"/>
                    <a:pt x="380" y="6175"/>
                  </a:cubicBezTo>
                  <a:lnTo>
                    <a:pt x="361" y="6175"/>
                  </a:lnTo>
                  <a:cubicBezTo>
                    <a:pt x="374" y="6176"/>
                    <a:pt x="387" y="6177"/>
                    <a:pt x="400" y="6177"/>
                  </a:cubicBezTo>
                  <a:cubicBezTo>
                    <a:pt x="614" y="6177"/>
                    <a:pt x="817" y="6029"/>
                    <a:pt x="835" y="5815"/>
                  </a:cubicBezTo>
                  <a:lnTo>
                    <a:pt x="1651" y="468"/>
                  </a:lnTo>
                  <a:cubicBezTo>
                    <a:pt x="1693" y="172"/>
                    <a:pt x="1459" y="0"/>
                    <a:pt x="123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29"/>
            <p:cNvSpPr/>
            <p:nvPr/>
          </p:nvSpPr>
          <p:spPr>
            <a:xfrm>
              <a:off x="2617188" y="4685625"/>
              <a:ext cx="90100" cy="88450"/>
            </a:xfrm>
            <a:custGeom>
              <a:avLst/>
              <a:gdLst/>
              <a:ahLst/>
              <a:cxnLst/>
              <a:rect l="l" t="t" r="r" b="b"/>
              <a:pathLst>
                <a:path w="3604" h="3538" extrusionOk="0">
                  <a:moveTo>
                    <a:pt x="3158" y="1"/>
                  </a:moveTo>
                  <a:cubicBezTo>
                    <a:pt x="3054" y="1"/>
                    <a:pt x="2949" y="43"/>
                    <a:pt x="2864" y="129"/>
                  </a:cubicBezTo>
                  <a:lnTo>
                    <a:pt x="153" y="2840"/>
                  </a:lnTo>
                  <a:cubicBezTo>
                    <a:pt x="1" y="2992"/>
                    <a:pt x="1" y="3257"/>
                    <a:pt x="153" y="3409"/>
                  </a:cubicBezTo>
                  <a:cubicBezTo>
                    <a:pt x="238" y="3494"/>
                    <a:pt x="342" y="3537"/>
                    <a:pt x="447" y="3537"/>
                  </a:cubicBezTo>
                  <a:cubicBezTo>
                    <a:pt x="551" y="3537"/>
                    <a:pt x="655" y="3494"/>
                    <a:pt x="740" y="3409"/>
                  </a:cubicBezTo>
                  <a:lnTo>
                    <a:pt x="3452" y="698"/>
                  </a:lnTo>
                  <a:cubicBezTo>
                    <a:pt x="3604" y="546"/>
                    <a:pt x="3604" y="280"/>
                    <a:pt x="3452" y="129"/>
                  </a:cubicBezTo>
                  <a:cubicBezTo>
                    <a:pt x="3367" y="43"/>
                    <a:pt x="3262" y="1"/>
                    <a:pt x="315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29"/>
            <p:cNvSpPr/>
            <p:nvPr/>
          </p:nvSpPr>
          <p:spPr>
            <a:xfrm>
              <a:off x="2716713" y="4685500"/>
              <a:ext cx="97275" cy="88675"/>
            </a:xfrm>
            <a:custGeom>
              <a:avLst/>
              <a:gdLst/>
              <a:ahLst/>
              <a:cxnLst/>
              <a:rect l="l" t="t" r="r" b="b"/>
              <a:pathLst>
                <a:path w="3891" h="3547" extrusionOk="0">
                  <a:moveTo>
                    <a:pt x="3304" y="1"/>
                  </a:moveTo>
                  <a:cubicBezTo>
                    <a:pt x="3207" y="1"/>
                    <a:pt x="3106" y="40"/>
                    <a:pt x="3017" y="134"/>
                  </a:cubicBezTo>
                  <a:lnTo>
                    <a:pt x="2998" y="134"/>
                  </a:lnTo>
                  <a:lnTo>
                    <a:pt x="305" y="2845"/>
                  </a:lnTo>
                  <a:cubicBezTo>
                    <a:pt x="1" y="3135"/>
                    <a:pt x="273" y="3547"/>
                    <a:pt x="587" y="3547"/>
                  </a:cubicBezTo>
                  <a:cubicBezTo>
                    <a:pt x="684" y="3547"/>
                    <a:pt x="785" y="3508"/>
                    <a:pt x="874" y="3414"/>
                  </a:cubicBezTo>
                  <a:lnTo>
                    <a:pt x="3586" y="703"/>
                  </a:lnTo>
                  <a:cubicBezTo>
                    <a:pt x="3890" y="413"/>
                    <a:pt x="3618" y="1"/>
                    <a:pt x="330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29"/>
            <p:cNvSpPr/>
            <p:nvPr/>
          </p:nvSpPr>
          <p:spPr>
            <a:xfrm>
              <a:off x="2617188" y="4582850"/>
              <a:ext cx="93600" cy="88475"/>
            </a:xfrm>
            <a:custGeom>
              <a:avLst/>
              <a:gdLst/>
              <a:ahLst/>
              <a:cxnLst/>
              <a:rect l="l" t="t" r="r" b="b"/>
              <a:pathLst>
                <a:path w="3744" h="3539" extrusionOk="0">
                  <a:moveTo>
                    <a:pt x="3154" y="0"/>
                  </a:moveTo>
                  <a:cubicBezTo>
                    <a:pt x="3058" y="0"/>
                    <a:pt x="2956" y="37"/>
                    <a:pt x="2864" y="125"/>
                  </a:cubicBezTo>
                  <a:lnTo>
                    <a:pt x="153" y="2837"/>
                  </a:lnTo>
                  <a:cubicBezTo>
                    <a:pt x="1" y="3007"/>
                    <a:pt x="1" y="3254"/>
                    <a:pt x="153" y="3424"/>
                  </a:cubicBezTo>
                  <a:cubicBezTo>
                    <a:pt x="238" y="3500"/>
                    <a:pt x="342" y="3538"/>
                    <a:pt x="447" y="3538"/>
                  </a:cubicBezTo>
                  <a:cubicBezTo>
                    <a:pt x="551" y="3538"/>
                    <a:pt x="655" y="3500"/>
                    <a:pt x="740" y="3424"/>
                  </a:cubicBezTo>
                  <a:lnTo>
                    <a:pt x="3452" y="713"/>
                  </a:lnTo>
                  <a:cubicBezTo>
                    <a:pt x="3743" y="407"/>
                    <a:pt x="3475" y="0"/>
                    <a:pt x="315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8" name="Google Shape;5118;p29"/>
          <p:cNvGrpSpPr/>
          <p:nvPr/>
        </p:nvGrpSpPr>
        <p:grpSpPr>
          <a:xfrm>
            <a:off x="2032613" y="2613450"/>
            <a:ext cx="578325" cy="487500"/>
            <a:chOff x="4764875" y="1706700"/>
            <a:chExt cx="578325" cy="487500"/>
          </a:xfrm>
        </p:grpSpPr>
        <p:sp>
          <p:nvSpPr>
            <p:cNvPr id="5119" name="Google Shape;5119;p2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2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1" name="Google Shape;5121;p29"/>
          <p:cNvSpPr txBox="1"/>
          <p:nvPr/>
        </p:nvSpPr>
        <p:spPr>
          <a:xfrm>
            <a:off x="1382625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2" name="Google Shape;5122;p29"/>
          <p:cNvSpPr txBox="1"/>
          <p:nvPr/>
        </p:nvSpPr>
        <p:spPr>
          <a:xfrm>
            <a:off x="1382625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3" name="Google Shape;5123;p29"/>
          <p:cNvSpPr txBox="1"/>
          <p:nvPr/>
        </p:nvSpPr>
        <p:spPr>
          <a:xfrm>
            <a:off x="3632850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4" name="Google Shape;5124;p29"/>
          <p:cNvSpPr txBox="1"/>
          <p:nvPr/>
        </p:nvSpPr>
        <p:spPr>
          <a:xfrm>
            <a:off x="3632850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5" name="Google Shape;5125;p29"/>
          <p:cNvSpPr txBox="1"/>
          <p:nvPr/>
        </p:nvSpPr>
        <p:spPr>
          <a:xfrm>
            <a:off x="5883075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of hydrogen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6" name="Google Shape;5126;p29"/>
          <p:cNvSpPr txBox="1"/>
          <p:nvPr/>
        </p:nvSpPr>
        <p:spPr>
          <a:xfrm>
            <a:off x="5883075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7" name="Google Shape;5127;p29"/>
          <p:cNvSpPr txBox="1"/>
          <p:nvPr/>
        </p:nvSpPr>
        <p:spPr>
          <a:xfrm>
            <a:off x="3632850" y="1797135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8" name="Google Shape;5128;p29"/>
          <p:cNvSpPr txBox="1"/>
          <p:nvPr/>
        </p:nvSpPr>
        <p:spPr>
          <a:xfrm>
            <a:off x="3632850" y="1504185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129" name="Google Shape;5129;p29"/>
          <p:cNvGrpSpPr/>
          <p:nvPr/>
        </p:nvGrpSpPr>
        <p:grpSpPr>
          <a:xfrm>
            <a:off x="4282838" y="2613450"/>
            <a:ext cx="578325" cy="487500"/>
            <a:chOff x="4764875" y="1706700"/>
            <a:chExt cx="578325" cy="487500"/>
          </a:xfrm>
        </p:grpSpPr>
        <p:sp>
          <p:nvSpPr>
            <p:cNvPr id="5130" name="Google Shape;5130;p2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2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2" name="Google Shape;5132;p29"/>
          <p:cNvSpPr/>
          <p:nvPr/>
        </p:nvSpPr>
        <p:spPr>
          <a:xfrm>
            <a:off x="6533025" y="2613450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3" name="Google Shape;5133;p29"/>
          <p:cNvGrpSpPr/>
          <p:nvPr/>
        </p:nvGrpSpPr>
        <p:grpSpPr>
          <a:xfrm>
            <a:off x="6533063" y="2613450"/>
            <a:ext cx="578325" cy="487500"/>
            <a:chOff x="4764875" y="1706700"/>
            <a:chExt cx="578325" cy="487500"/>
          </a:xfrm>
        </p:grpSpPr>
        <p:sp>
          <p:nvSpPr>
            <p:cNvPr id="5134" name="Google Shape;5134;p2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2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6" name="Google Shape;5136;p29"/>
          <p:cNvGrpSpPr/>
          <p:nvPr/>
        </p:nvGrpSpPr>
        <p:grpSpPr>
          <a:xfrm>
            <a:off x="6639359" y="2714085"/>
            <a:ext cx="365732" cy="286230"/>
            <a:chOff x="3340113" y="4284000"/>
            <a:chExt cx="627650" cy="489700"/>
          </a:xfrm>
        </p:grpSpPr>
        <p:sp>
          <p:nvSpPr>
            <p:cNvPr id="5137" name="Google Shape;5137;p29"/>
            <p:cNvSpPr/>
            <p:nvPr/>
          </p:nvSpPr>
          <p:spPr>
            <a:xfrm>
              <a:off x="3352438" y="4443275"/>
              <a:ext cx="603000" cy="269275"/>
            </a:xfrm>
            <a:custGeom>
              <a:avLst/>
              <a:gdLst/>
              <a:ahLst/>
              <a:cxnLst/>
              <a:rect l="l" t="t" r="r" b="b"/>
              <a:pathLst>
                <a:path w="24120" h="10771" extrusionOk="0">
                  <a:moveTo>
                    <a:pt x="0" y="1"/>
                  </a:moveTo>
                  <a:lnTo>
                    <a:pt x="0" y="10771"/>
                  </a:lnTo>
                  <a:lnTo>
                    <a:pt x="24119" y="10771"/>
                  </a:lnTo>
                  <a:lnTo>
                    <a:pt x="2411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29"/>
            <p:cNvSpPr/>
            <p:nvPr/>
          </p:nvSpPr>
          <p:spPr>
            <a:xfrm>
              <a:off x="3352438" y="4295850"/>
              <a:ext cx="603000" cy="147450"/>
            </a:xfrm>
            <a:custGeom>
              <a:avLst/>
              <a:gdLst/>
              <a:ahLst/>
              <a:cxnLst/>
              <a:rect l="l" t="t" r="r" b="b"/>
              <a:pathLst>
                <a:path w="24120" h="5898" extrusionOk="0">
                  <a:moveTo>
                    <a:pt x="2939" y="1"/>
                  </a:moveTo>
                  <a:cubicBezTo>
                    <a:pt x="2408" y="1"/>
                    <a:pt x="1953" y="437"/>
                    <a:pt x="1972" y="987"/>
                  </a:cubicBezTo>
                  <a:lnTo>
                    <a:pt x="1972" y="1973"/>
                  </a:lnTo>
                  <a:lnTo>
                    <a:pt x="986" y="1973"/>
                  </a:lnTo>
                  <a:cubicBezTo>
                    <a:pt x="436" y="1973"/>
                    <a:pt x="0" y="2409"/>
                    <a:pt x="0" y="2959"/>
                  </a:cubicBezTo>
                  <a:lnTo>
                    <a:pt x="0" y="5898"/>
                  </a:lnTo>
                  <a:lnTo>
                    <a:pt x="24119" y="5898"/>
                  </a:lnTo>
                  <a:lnTo>
                    <a:pt x="24119" y="2959"/>
                  </a:lnTo>
                  <a:cubicBezTo>
                    <a:pt x="24119" y="2409"/>
                    <a:pt x="23683" y="1973"/>
                    <a:pt x="23133" y="1973"/>
                  </a:cubicBezTo>
                  <a:lnTo>
                    <a:pt x="22166" y="1973"/>
                  </a:lnTo>
                  <a:lnTo>
                    <a:pt x="22166" y="987"/>
                  </a:lnTo>
                  <a:cubicBezTo>
                    <a:pt x="22166" y="437"/>
                    <a:pt x="21730" y="1"/>
                    <a:pt x="21180" y="1"/>
                  </a:cubicBezTo>
                  <a:lnTo>
                    <a:pt x="20194" y="1"/>
                  </a:lnTo>
                  <a:cubicBezTo>
                    <a:pt x="19663" y="1"/>
                    <a:pt x="19227" y="437"/>
                    <a:pt x="19227" y="987"/>
                  </a:cubicBezTo>
                  <a:lnTo>
                    <a:pt x="19227" y="1973"/>
                  </a:lnTo>
                  <a:lnTo>
                    <a:pt x="6864" y="1973"/>
                  </a:lnTo>
                  <a:lnTo>
                    <a:pt x="6864" y="987"/>
                  </a:lnTo>
                  <a:cubicBezTo>
                    <a:pt x="6864" y="437"/>
                    <a:pt x="6428" y="1"/>
                    <a:pt x="5878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29"/>
            <p:cNvSpPr/>
            <p:nvPr/>
          </p:nvSpPr>
          <p:spPr>
            <a:xfrm>
              <a:off x="3426063" y="4418625"/>
              <a:ext cx="57225" cy="49125"/>
            </a:xfrm>
            <a:custGeom>
              <a:avLst/>
              <a:gdLst/>
              <a:ahLst/>
              <a:cxnLst/>
              <a:rect l="l" t="t" r="r" b="b"/>
              <a:pathLst>
                <a:path w="2289" h="1965" extrusionOk="0">
                  <a:moveTo>
                    <a:pt x="980" y="1"/>
                  </a:moveTo>
                  <a:cubicBezTo>
                    <a:pt x="449" y="1"/>
                    <a:pt x="13" y="437"/>
                    <a:pt x="13" y="987"/>
                  </a:cubicBezTo>
                  <a:cubicBezTo>
                    <a:pt x="0" y="1575"/>
                    <a:pt x="479" y="1964"/>
                    <a:pt x="984" y="1964"/>
                  </a:cubicBezTo>
                  <a:cubicBezTo>
                    <a:pt x="1228" y="1964"/>
                    <a:pt x="1478" y="1873"/>
                    <a:pt x="1682" y="1669"/>
                  </a:cubicBezTo>
                  <a:cubicBezTo>
                    <a:pt x="2289" y="1063"/>
                    <a:pt x="1853" y="1"/>
                    <a:pt x="980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29"/>
            <p:cNvSpPr/>
            <p:nvPr/>
          </p:nvSpPr>
          <p:spPr>
            <a:xfrm>
              <a:off x="3556263" y="4467450"/>
              <a:ext cx="229000" cy="196225"/>
            </a:xfrm>
            <a:custGeom>
              <a:avLst/>
              <a:gdLst/>
              <a:ahLst/>
              <a:cxnLst/>
              <a:rect l="l" t="t" r="r" b="b"/>
              <a:pathLst>
                <a:path w="9160" h="7849" extrusionOk="0">
                  <a:moveTo>
                    <a:pt x="3907" y="1"/>
                  </a:moveTo>
                  <a:cubicBezTo>
                    <a:pt x="1745" y="1"/>
                    <a:pt x="1" y="1764"/>
                    <a:pt x="1" y="3926"/>
                  </a:cubicBezTo>
                  <a:cubicBezTo>
                    <a:pt x="1" y="6286"/>
                    <a:pt x="1928" y="7848"/>
                    <a:pt x="3938" y="7848"/>
                  </a:cubicBezTo>
                  <a:cubicBezTo>
                    <a:pt x="4898" y="7848"/>
                    <a:pt x="5878" y="7491"/>
                    <a:pt x="6675" y="6694"/>
                  </a:cubicBezTo>
                  <a:cubicBezTo>
                    <a:pt x="9159" y="4229"/>
                    <a:pt x="7396" y="1"/>
                    <a:pt x="3907" y="1"/>
                  </a:cubicBez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29"/>
            <p:cNvSpPr/>
            <p:nvPr/>
          </p:nvSpPr>
          <p:spPr>
            <a:xfrm>
              <a:off x="3457188" y="4418625"/>
              <a:ext cx="343700" cy="294275"/>
            </a:xfrm>
            <a:custGeom>
              <a:avLst/>
              <a:gdLst/>
              <a:ahLst/>
              <a:cxnLst/>
              <a:rect l="l" t="t" r="r" b="b"/>
              <a:pathLst>
                <a:path w="13748" h="11771" extrusionOk="0">
                  <a:moveTo>
                    <a:pt x="7844" y="1956"/>
                  </a:moveTo>
                  <a:cubicBezTo>
                    <a:pt x="9859" y="1956"/>
                    <a:pt x="11795" y="3518"/>
                    <a:pt x="11795" y="5879"/>
                  </a:cubicBezTo>
                  <a:cubicBezTo>
                    <a:pt x="11795" y="8040"/>
                    <a:pt x="10031" y="9804"/>
                    <a:pt x="7870" y="9804"/>
                  </a:cubicBezTo>
                  <a:cubicBezTo>
                    <a:pt x="4381" y="9804"/>
                    <a:pt x="2636" y="5575"/>
                    <a:pt x="5101" y="3110"/>
                  </a:cubicBezTo>
                  <a:cubicBezTo>
                    <a:pt x="5899" y="2313"/>
                    <a:pt x="6880" y="1956"/>
                    <a:pt x="7844" y="1956"/>
                  </a:cubicBezTo>
                  <a:close/>
                  <a:moveTo>
                    <a:pt x="7870" y="1"/>
                  </a:moveTo>
                  <a:cubicBezTo>
                    <a:pt x="2636" y="1"/>
                    <a:pt x="1" y="6334"/>
                    <a:pt x="3717" y="10031"/>
                  </a:cubicBezTo>
                  <a:cubicBezTo>
                    <a:pt x="4913" y="11233"/>
                    <a:pt x="6385" y="11771"/>
                    <a:pt x="7829" y="11771"/>
                  </a:cubicBezTo>
                  <a:cubicBezTo>
                    <a:pt x="10849" y="11771"/>
                    <a:pt x="13748" y="9419"/>
                    <a:pt x="13748" y="5879"/>
                  </a:cubicBezTo>
                  <a:cubicBezTo>
                    <a:pt x="13748" y="2636"/>
                    <a:pt x="11112" y="1"/>
                    <a:pt x="7870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29"/>
            <p:cNvSpPr/>
            <p:nvPr/>
          </p:nvSpPr>
          <p:spPr>
            <a:xfrm>
              <a:off x="3352438" y="4712525"/>
              <a:ext cx="603000" cy="49325"/>
            </a:xfrm>
            <a:custGeom>
              <a:avLst/>
              <a:gdLst/>
              <a:ahLst/>
              <a:cxnLst/>
              <a:rect l="l" t="t" r="r" b="b"/>
              <a:pathLst>
                <a:path w="24120" h="1973" extrusionOk="0">
                  <a:moveTo>
                    <a:pt x="0" y="1"/>
                  </a:moveTo>
                  <a:lnTo>
                    <a:pt x="0" y="987"/>
                  </a:lnTo>
                  <a:cubicBezTo>
                    <a:pt x="0" y="1518"/>
                    <a:pt x="436" y="1973"/>
                    <a:pt x="986" y="1973"/>
                  </a:cubicBezTo>
                  <a:lnTo>
                    <a:pt x="23133" y="1973"/>
                  </a:lnTo>
                  <a:cubicBezTo>
                    <a:pt x="23683" y="1973"/>
                    <a:pt x="24119" y="1518"/>
                    <a:pt x="24119" y="987"/>
                  </a:cubicBezTo>
                  <a:lnTo>
                    <a:pt x="24119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29"/>
            <p:cNvSpPr/>
            <p:nvPr/>
          </p:nvSpPr>
          <p:spPr>
            <a:xfrm>
              <a:off x="3767688" y="4381900"/>
              <a:ext cx="32725" cy="24425"/>
            </a:xfrm>
            <a:custGeom>
              <a:avLst/>
              <a:gdLst/>
              <a:ahLst/>
              <a:cxnLst/>
              <a:rect l="l" t="t" r="r" b="b"/>
              <a:pathLst>
                <a:path w="1309" h="977" extrusionOk="0">
                  <a:moveTo>
                    <a:pt x="648" y="0"/>
                  </a:moveTo>
                  <a:cubicBezTo>
                    <a:pt x="522" y="0"/>
                    <a:pt x="399" y="48"/>
                    <a:pt x="304" y="142"/>
                  </a:cubicBezTo>
                  <a:cubicBezTo>
                    <a:pt x="1" y="446"/>
                    <a:pt x="209" y="977"/>
                    <a:pt x="645" y="977"/>
                  </a:cubicBezTo>
                  <a:cubicBezTo>
                    <a:pt x="1081" y="977"/>
                    <a:pt x="1309" y="446"/>
                    <a:pt x="1006" y="142"/>
                  </a:cubicBezTo>
                  <a:cubicBezTo>
                    <a:pt x="901" y="48"/>
                    <a:pt x="773" y="0"/>
                    <a:pt x="64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29"/>
            <p:cNvSpPr/>
            <p:nvPr/>
          </p:nvSpPr>
          <p:spPr>
            <a:xfrm>
              <a:off x="3340113" y="4284000"/>
              <a:ext cx="627650" cy="489700"/>
            </a:xfrm>
            <a:custGeom>
              <a:avLst/>
              <a:gdLst/>
              <a:ahLst/>
              <a:cxnLst/>
              <a:rect l="l" t="t" r="r" b="b"/>
              <a:pathLst>
                <a:path w="25106" h="19588" extrusionOk="0">
                  <a:moveTo>
                    <a:pt x="6371" y="968"/>
                  </a:moveTo>
                  <a:cubicBezTo>
                    <a:pt x="6656" y="968"/>
                    <a:pt x="6883" y="1195"/>
                    <a:pt x="6883" y="1461"/>
                  </a:cubicBezTo>
                  <a:lnTo>
                    <a:pt x="6883" y="1954"/>
                  </a:lnTo>
                  <a:lnTo>
                    <a:pt x="2958" y="1954"/>
                  </a:lnTo>
                  <a:lnTo>
                    <a:pt x="2958" y="1461"/>
                  </a:lnTo>
                  <a:cubicBezTo>
                    <a:pt x="2958" y="1195"/>
                    <a:pt x="3167" y="968"/>
                    <a:pt x="3432" y="968"/>
                  </a:cubicBezTo>
                  <a:close/>
                  <a:moveTo>
                    <a:pt x="21673" y="968"/>
                  </a:moveTo>
                  <a:cubicBezTo>
                    <a:pt x="21939" y="968"/>
                    <a:pt x="22166" y="1195"/>
                    <a:pt x="22166" y="1461"/>
                  </a:cubicBezTo>
                  <a:lnTo>
                    <a:pt x="22166" y="1954"/>
                  </a:lnTo>
                  <a:lnTo>
                    <a:pt x="20213" y="1954"/>
                  </a:lnTo>
                  <a:lnTo>
                    <a:pt x="20213" y="1461"/>
                  </a:lnTo>
                  <a:cubicBezTo>
                    <a:pt x="20194" y="1195"/>
                    <a:pt x="20422" y="968"/>
                    <a:pt x="20687" y="968"/>
                  </a:cubicBezTo>
                  <a:close/>
                  <a:moveTo>
                    <a:pt x="23626" y="2940"/>
                  </a:moveTo>
                  <a:cubicBezTo>
                    <a:pt x="23911" y="2940"/>
                    <a:pt x="24119" y="3148"/>
                    <a:pt x="24119" y="3433"/>
                  </a:cubicBezTo>
                  <a:lnTo>
                    <a:pt x="24119" y="5879"/>
                  </a:lnTo>
                  <a:lnTo>
                    <a:pt x="15947" y="5879"/>
                  </a:lnTo>
                  <a:cubicBezTo>
                    <a:pt x="14914" y="5225"/>
                    <a:pt x="13738" y="4897"/>
                    <a:pt x="12560" y="4897"/>
                  </a:cubicBezTo>
                  <a:cubicBezTo>
                    <a:pt x="11382" y="4897"/>
                    <a:pt x="10202" y="5225"/>
                    <a:pt x="9159" y="5879"/>
                  </a:cubicBezTo>
                  <a:lnTo>
                    <a:pt x="5802" y="5879"/>
                  </a:lnTo>
                  <a:cubicBezTo>
                    <a:pt x="5575" y="5225"/>
                    <a:pt x="4997" y="4897"/>
                    <a:pt x="4418" y="4897"/>
                  </a:cubicBezTo>
                  <a:cubicBezTo>
                    <a:pt x="3840" y="4897"/>
                    <a:pt x="3262" y="5225"/>
                    <a:pt x="3034" y="5879"/>
                  </a:cubicBezTo>
                  <a:lnTo>
                    <a:pt x="986" y="5879"/>
                  </a:lnTo>
                  <a:lnTo>
                    <a:pt x="986" y="3433"/>
                  </a:lnTo>
                  <a:cubicBezTo>
                    <a:pt x="986" y="3148"/>
                    <a:pt x="1214" y="2940"/>
                    <a:pt x="1479" y="2940"/>
                  </a:cubicBezTo>
                  <a:close/>
                  <a:moveTo>
                    <a:pt x="4417" y="5887"/>
                  </a:moveTo>
                  <a:cubicBezTo>
                    <a:pt x="4538" y="5887"/>
                    <a:pt x="4661" y="5932"/>
                    <a:pt x="4760" y="6030"/>
                  </a:cubicBezTo>
                  <a:cubicBezTo>
                    <a:pt x="5082" y="6334"/>
                    <a:pt x="4854" y="6865"/>
                    <a:pt x="4418" y="6865"/>
                  </a:cubicBezTo>
                  <a:cubicBezTo>
                    <a:pt x="4153" y="6865"/>
                    <a:pt x="3925" y="6637"/>
                    <a:pt x="3925" y="6372"/>
                  </a:cubicBezTo>
                  <a:cubicBezTo>
                    <a:pt x="3925" y="6078"/>
                    <a:pt x="4167" y="5887"/>
                    <a:pt x="4417" y="5887"/>
                  </a:cubicBezTo>
                  <a:close/>
                  <a:moveTo>
                    <a:pt x="7964" y="6865"/>
                  </a:moveTo>
                  <a:cubicBezTo>
                    <a:pt x="5158" y="9785"/>
                    <a:pt x="5746" y="14525"/>
                    <a:pt x="9159" y="16668"/>
                  </a:cubicBezTo>
                  <a:lnTo>
                    <a:pt x="986" y="16668"/>
                  </a:lnTo>
                  <a:lnTo>
                    <a:pt x="986" y="6865"/>
                  </a:lnTo>
                  <a:lnTo>
                    <a:pt x="3034" y="6865"/>
                  </a:lnTo>
                  <a:cubicBezTo>
                    <a:pt x="3262" y="7519"/>
                    <a:pt x="3840" y="7846"/>
                    <a:pt x="4418" y="7846"/>
                  </a:cubicBezTo>
                  <a:cubicBezTo>
                    <a:pt x="4997" y="7846"/>
                    <a:pt x="5575" y="7519"/>
                    <a:pt x="5802" y="6865"/>
                  </a:cubicBezTo>
                  <a:close/>
                  <a:moveTo>
                    <a:pt x="24119" y="6865"/>
                  </a:moveTo>
                  <a:lnTo>
                    <a:pt x="24119" y="16668"/>
                  </a:lnTo>
                  <a:lnTo>
                    <a:pt x="15947" y="16668"/>
                  </a:lnTo>
                  <a:cubicBezTo>
                    <a:pt x="19360" y="14525"/>
                    <a:pt x="19948" y="9766"/>
                    <a:pt x="17160" y="6865"/>
                  </a:cubicBezTo>
                  <a:close/>
                  <a:moveTo>
                    <a:pt x="12553" y="5879"/>
                  </a:moveTo>
                  <a:cubicBezTo>
                    <a:pt x="17369" y="5879"/>
                    <a:pt x="19758" y="11700"/>
                    <a:pt x="16364" y="15094"/>
                  </a:cubicBezTo>
                  <a:cubicBezTo>
                    <a:pt x="15267" y="16191"/>
                    <a:pt x="13918" y="16682"/>
                    <a:pt x="12596" y="16682"/>
                  </a:cubicBezTo>
                  <a:cubicBezTo>
                    <a:pt x="9825" y="16682"/>
                    <a:pt x="7168" y="14529"/>
                    <a:pt x="7168" y="11283"/>
                  </a:cubicBezTo>
                  <a:cubicBezTo>
                    <a:pt x="7168" y="8306"/>
                    <a:pt x="9576" y="5879"/>
                    <a:pt x="12553" y="5879"/>
                  </a:cubicBezTo>
                  <a:close/>
                  <a:moveTo>
                    <a:pt x="24119" y="17654"/>
                  </a:moveTo>
                  <a:lnTo>
                    <a:pt x="24119" y="18128"/>
                  </a:lnTo>
                  <a:cubicBezTo>
                    <a:pt x="24119" y="18412"/>
                    <a:pt x="23911" y="18621"/>
                    <a:pt x="23626" y="18621"/>
                  </a:cubicBezTo>
                  <a:lnTo>
                    <a:pt x="1479" y="18621"/>
                  </a:lnTo>
                  <a:cubicBezTo>
                    <a:pt x="1214" y="18621"/>
                    <a:pt x="986" y="18412"/>
                    <a:pt x="986" y="18128"/>
                  </a:cubicBezTo>
                  <a:lnTo>
                    <a:pt x="986" y="17654"/>
                  </a:lnTo>
                  <a:close/>
                  <a:moveTo>
                    <a:pt x="3398" y="0"/>
                  </a:moveTo>
                  <a:cubicBezTo>
                    <a:pt x="2599" y="0"/>
                    <a:pt x="1972" y="657"/>
                    <a:pt x="1972" y="1461"/>
                  </a:cubicBezTo>
                  <a:lnTo>
                    <a:pt x="1972" y="1954"/>
                  </a:lnTo>
                  <a:lnTo>
                    <a:pt x="1479" y="1954"/>
                  </a:lnTo>
                  <a:cubicBezTo>
                    <a:pt x="664" y="1954"/>
                    <a:pt x="0" y="2617"/>
                    <a:pt x="19" y="3433"/>
                  </a:cubicBezTo>
                  <a:lnTo>
                    <a:pt x="19" y="18128"/>
                  </a:lnTo>
                  <a:cubicBezTo>
                    <a:pt x="0" y="18924"/>
                    <a:pt x="664" y="19588"/>
                    <a:pt x="1479" y="19588"/>
                  </a:cubicBezTo>
                  <a:lnTo>
                    <a:pt x="23626" y="19588"/>
                  </a:lnTo>
                  <a:cubicBezTo>
                    <a:pt x="24442" y="19588"/>
                    <a:pt x="25105" y="18924"/>
                    <a:pt x="25105" y="18128"/>
                  </a:cubicBezTo>
                  <a:lnTo>
                    <a:pt x="25105" y="3433"/>
                  </a:lnTo>
                  <a:cubicBezTo>
                    <a:pt x="25105" y="2617"/>
                    <a:pt x="24442" y="1954"/>
                    <a:pt x="23626" y="1954"/>
                  </a:cubicBezTo>
                  <a:lnTo>
                    <a:pt x="23152" y="1954"/>
                  </a:lnTo>
                  <a:lnTo>
                    <a:pt x="23152" y="1461"/>
                  </a:lnTo>
                  <a:cubicBezTo>
                    <a:pt x="23133" y="645"/>
                    <a:pt x="22489" y="1"/>
                    <a:pt x="21673" y="1"/>
                  </a:cubicBezTo>
                  <a:lnTo>
                    <a:pt x="20687" y="1"/>
                  </a:lnTo>
                  <a:cubicBezTo>
                    <a:pt x="20676" y="0"/>
                    <a:pt x="20665" y="0"/>
                    <a:pt x="20654" y="0"/>
                  </a:cubicBezTo>
                  <a:cubicBezTo>
                    <a:pt x="19872" y="0"/>
                    <a:pt x="19227" y="657"/>
                    <a:pt x="19227" y="1461"/>
                  </a:cubicBezTo>
                  <a:lnTo>
                    <a:pt x="19227" y="1954"/>
                  </a:lnTo>
                  <a:lnTo>
                    <a:pt x="7850" y="1954"/>
                  </a:lnTo>
                  <a:lnTo>
                    <a:pt x="7850" y="1461"/>
                  </a:lnTo>
                  <a:cubicBezTo>
                    <a:pt x="7850" y="657"/>
                    <a:pt x="7205" y="0"/>
                    <a:pt x="6405" y="0"/>
                  </a:cubicBezTo>
                  <a:cubicBezTo>
                    <a:pt x="6394" y="0"/>
                    <a:pt x="6383" y="0"/>
                    <a:pt x="6371" y="1"/>
                  </a:cubicBezTo>
                  <a:lnTo>
                    <a:pt x="3432" y="1"/>
                  </a:lnTo>
                  <a:cubicBezTo>
                    <a:pt x="3421" y="0"/>
                    <a:pt x="3410" y="0"/>
                    <a:pt x="33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29"/>
            <p:cNvSpPr/>
            <p:nvPr/>
          </p:nvSpPr>
          <p:spPr>
            <a:xfrm>
              <a:off x="3543938" y="4455200"/>
              <a:ext cx="257425" cy="220850"/>
            </a:xfrm>
            <a:custGeom>
              <a:avLst/>
              <a:gdLst/>
              <a:ahLst/>
              <a:cxnLst/>
              <a:rect l="l" t="t" r="r" b="b"/>
              <a:pathLst>
                <a:path w="10297" h="8834" extrusionOk="0">
                  <a:moveTo>
                    <a:pt x="4400" y="984"/>
                  </a:moveTo>
                  <a:cubicBezTo>
                    <a:pt x="7472" y="984"/>
                    <a:pt x="8988" y="4681"/>
                    <a:pt x="6827" y="6843"/>
                  </a:cubicBezTo>
                  <a:cubicBezTo>
                    <a:pt x="6128" y="7541"/>
                    <a:pt x="5270" y="7854"/>
                    <a:pt x="4427" y="7854"/>
                  </a:cubicBezTo>
                  <a:cubicBezTo>
                    <a:pt x="2662" y="7854"/>
                    <a:pt x="968" y="6482"/>
                    <a:pt x="968" y="4416"/>
                  </a:cubicBezTo>
                  <a:cubicBezTo>
                    <a:pt x="968" y="2520"/>
                    <a:pt x="2504" y="984"/>
                    <a:pt x="4400" y="984"/>
                  </a:cubicBezTo>
                  <a:close/>
                  <a:moveTo>
                    <a:pt x="4435" y="0"/>
                  </a:moveTo>
                  <a:cubicBezTo>
                    <a:pt x="2169" y="0"/>
                    <a:pt x="1" y="1761"/>
                    <a:pt x="1" y="4416"/>
                  </a:cubicBezTo>
                  <a:cubicBezTo>
                    <a:pt x="1" y="6843"/>
                    <a:pt x="1973" y="8815"/>
                    <a:pt x="4400" y="8834"/>
                  </a:cubicBezTo>
                  <a:cubicBezTo>
                    <a:pt x="8344" y="8834"/>
                    <a:pt x="10297" y="4074"/>
                    <a:pt x="7528" y="1306"/>
                  </a:cubicBezTo>
                  <a:cubicBezTo>
                    <a:pt x="6626" y="404"/>
                    <a:pt x="5519" y="0"/>
                    <a:pt x="443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29"/>
            <p:cNvSpPr/>
            <p:nvPr/>
          </p:nvSpPr>
          <p:spPr>
            <a:xfrm>
              <a:off x="3637813" y="4504425"/>
              <a:ext cx="77750" cy="73275"/>
            </a:xfrm>
            <a:custGeom>
              <a:avLst/>
              <a:gdLst/>
              <a:ahLst/>
              <a:cxnLst/>
              <a:rect l="l" t="t" r="r" b="b"/>
              <a:pathLst>
                <a:path w="3110" h="2931" extrusionOk="0">
                  <a:moveTo>
                    <a:pt x="645" y="1"/>
                  </a:moveTo>
                  <a:cubicBezTo>
                    <a:pt x="0" y="1"/>
                    <a:pt x="0" y="968"/>
                    <a:pt x="645" y="987"/>
                  </a:cubicBezTo>
                  <a:cubicBezTo>
                    <a:pt x="1460" y="987"/>
                    <a:pt x="2124" y="1631"/>
                    <a:pt x="2124" y="2447"/>
                  </a:cubicBezTo>
                  <a:cubicBezTo>
                    <a:pt x="2124" y="2769"/>
                    <a:pt x="2370" y="2930"/>
                    <a:pt x="2617" y="2930"/>
                  </a:cubicBezTo>
                  <a:cubicBezTo>
                    <a:pt x="2863" y="2930"/>
                    <a:pt x="3110" y="2769"/>
                    <a:pt x="3110" y="2447"/>
                  </a:cubicBezTo>
                  <a:cubicBezTo>
                    <a:pt x="3091" y="1101"/>
                    <a:pt x="2010" y="1"/>
                    <a:pt x="6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29"/>
            <p:cNvSpPr/>
            <p:nvPr/>
          </p:nvSpPr>
          <p:spPr>
            <a:xfrm>
              <a:off x="3816513" y="4381650"/>
              <a:ext cx="81550" cy="24675"/>
            </a:xfrm>
            <a:custGeom>
              <a:avLst/>
              <a:gdLst/>
              <a:ahLst/>
              <a:cxnLst/>
              <a:rect l="l" t="t" r="r" b="b"/>
              <a:pathLst>
                <a:path w="3262" h="987" extrusionOk="0">
                  <a:moveTo>
                    <a:pt x="664" y="1"/>
                  </a:moveTo>
                  <a:cubicBezTo>
                    <a:pt x="1" y="1"/>
                    <a:pt x="1" y="987"/>
                    <a:pt x="664" y="987"/>
                  </a:cubicBezTo>
                  <a:lnTo>
                    <a:pt x="2617" y="987"/>
                  </a:lnTo>
                  <a:cubicBezTo>
                    <a:pt x="3262" y="987"/>
                    <a:pt x="3262" y="1"/>
                    <a:pt x="261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148" name="Google Shape;5148;p29"/>
          <p:cNvCxnSpPr>
            <a:endCxn id="5131" idx="1"/>
          </p:cNvCxnSpPr>
          <p:nvPr/>
        </p:nvCxnSpPr>
        <p:spPr>
          <a:xfrm>
            <a:off x="2618738" y="2857200"/>
            <a:ext cx="1664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49" name="Google Shape;5149;p29"/>
          <p:cNvCxnSpPr>
            <a:endCxn id="5135" idx="1"/>
          </p:cNvCxnSpPr>
          <p:nvPr/>
        </p:nvCxnSpPr>
        <p:spPr>
          <a:xfrm>
            <a:off x="4853363" y="2857200"/>
            <a:ext cx="1679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4" name="Google Shape;5154;p3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155" name="Google Shape;5155;p30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56" name="Google Shape;5156;p3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57" name="Google Shape;5157;p3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158" name="Google Shape;5158;p30"/>
          <p:cNvGrpSpPr/>
          <p:nvPr/>
        </p:nvGrpSpPr>
        <p:grpSpPr>
          <a:xfrm>
            <a:off x="1011385" y="1695438"/>
            <a:ext cx="335299" cy="365780"/>
            <a:chOff x="5453363" y="2197900"/>
            <a:chExt cx="401075" cy="440275"/>
          </a:xfrm>
        </p:grpSpPr>
        <p:sp>
          <p:nvSpPr>
            <p:cNvPr id="5159" name="Google Shape;5159;p30"/>
            <p:cNvSpPr/>
            <p:nvPr/>
          </p:nvSpPr>
          <p:spPr>
            <a:xfrm>
              <a:off x="5532538" y="2280700"/>
              <a:ext cx="282800" cy="292050"/>
            </a:xfrm>
            <a:custGeom>
              <a:avLst/>
              <a:gdLst/>
              <a:ahLst/>
              <a:cxnLst/>
              <a:rect l="l" t="t" r="r" b="b"/>
              <a:pathLst>
                <a:path w="11312" h="11682" extrusionOk="0">
                  <a:moveTo>
                    <a:pt x="4894" y="0"/>
                  </a:moveTo>
                  <a:cubicBezTo>
                    <a:pt x="4856" y="0"/>
                    <a:pt x="4817" y="1"/>
                    <a:pt x="4779" y="2"/>
                  </a:cubicBezTo>
                  <a:cubicBezTo>
                    <a:pt x="2238" y="77"/>
                    <a:pt x="171" y="2087"/>
                    <a:pt x="57" y="4628"/>
                  </a:cubicBezTo>
                  <a:cubicBezTo>
                    <a:pt x="0" y="5937"/>
                    <a:pt x="493" y="7226"/>
                    <a:pt x="1441" y="8155"/>
                  </a:cubicBezTo>
                  <a:cubicBezTo>
                    <a:pt x="2295" y="8989"/>
                    <a:pt x="2788" y="10127"/>
                    <a:pt x="2807" y="11341"/>
                  </a:cubicBezTo>
                  <a:lnTo>
                    <a:pt x="2807" y="11682"/>
                  </a:lnTo>
                  <a:lnTo>
                    <a:pt x="6940" y="11682"/>
                  </a:lnTo>
                  <a:lnTo>
                    <a:pt x="6940" y="11322"/>
                  </a:lnTo>
                  <a:cubicBezTo>
                    <a:pt x="6940" y="10146"/>
                    <a:pt x="7414" y="9027"/>
                    <a:pt x="8267" y="8212"/>
                  </a:cubicBezTo>
                  <a:cubicBezTo>
                    <a:pt x="11312" y="5186"/>
                    <a:pt x="9160" y="0"/>
                    <a:pt x="4894" y="0"/>
                  </a:cubicBez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30"/>
            <p:cNvSpPr/>
            <p:nvPr/>
          </p:nvSpPr>
          <p:spPr>
            <a:xfrm>
              <a:off x="5602213" y="2572725"/>
              <a:ext cx="103375" cy="56925"/>
            </a:xfrm>
            <a:custGeom>
              <a:avLst/>
              <a:gdLst/>
              <a:ahLst/>
              <a:cxnLst/>
              <a:rect l="l" t="t" r="r" b="b"/>
              <a:pathLst>
                <a:path w="4135" h="2277" extrusionOk="0">
                  <a:moveTo>
                    <a:pt x="1" y="1"/>
                  </a:moveTo>
                  <a:lnTo>
                    <a:pt x="1" y="892"/>
                  </a:lnTo>
                  <a:cubicBezTo>
                    <a:pt x="1" y="1650"/>
                    <a:pt x="626" y="2276"/>
                    <a:pt x="1385" y="2276"/>
                  </a:cubicBezTo>
                  <a:lnTo>
                    <a:pt x="2750" y="2276"/>
                  </a:lnTo>
                  <a:cubicBezTo>
                    <a:pt x="3508" y="2276"/>
                    <a:pt x="4134" y="1650"/>
                    <a:pt x="4134" y="892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30"/>
            <p:cNvSpPr/>
            <p:nvPr/>
          </p:nvSpPr>
          <p:spPr>
            <a:xfrm>
              <a:off x="5670963" y="2400650"/>
              <a:ext cx="40300" cy="34575"/>
            </a:xfrm>
            <a:custGeom>
              <a:avLst/>
              <a:gdLst/>
              <a:ahLst/>
              <a:cxnLst/>
              <a:rect l="l" t="t" r="r" b="b"/>
              <a:pathLst>
                <a:path w="1612" h="1383" extrusionOk="0">
                  <a:moveTo>
                    <a:pt x="702" y="1"/>
                  </a:moveTo>
                  <a:cubicBezTo>
                    <a:pt x="322" y="1"/>
                    <a:pt x="0" y="304"/>
                    <a:pt x="0" y="702"/>
                  </a:cubicBezTo>
                  <a:cubicBezTo>
                    <a:pt x="0" y="1111"/>
                    <a:pt x="336" y="1382"/>
                    <a:pt x="688" y="1382"/>
                  </a:cubicBezTo>
                  <a:cubicBezTo>
                    <a:pt x="859" y="1382"/>
                    <a:pt x="1033" y="1319"/>
                    <a:pt x="1176" y="1176"/>
                  </a:cubicBezTo>
                  <a:cubicBezTo>
                    <a:pt x="1612" y="740"/>
                    <a:pt x="1308" y="1"/>
                    <a:pt x="702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30"/>
            <p:cNvSpPr/>
            <p:nvPr/>
          </p:nvSpPr>
          <p:spPr>
            <a:xfrm>
              <a:off x="5602213" y="2400650"/>
              <a:ext cx="40325" cy="34575"/>
            </a:xfrm>
            <a:custGeom>
              <a:avLst/>
              <a:gdLst/>
              <a:ahLst/>
              <a:cxnLst/>
              <a:rect l="l" t="t" r="r" b="b"/>
              <a:pathLst>
                <a:path w="1613" h="1383" extrusionOk="0">
                  <a:moveTo>
                    <a:pt x="702" y="1"/>
                  </a:moveTo>
                  <a:cubicBezTo>
                    <a:pt x="323" y="1"/>
                    <a:pt x="1" y="304"/>
                    <a:pt x="1" y="702"/>
                  </a:cubicBezTo>
                  <a:cubicBezTo>
                    <a:pt x="1" y="1111"/>
                    <a:pt x="336" y="1382"/>
                    <a:pt x="689" y="1382"/>
                  </a:cubicBezTo>
                  <a:cubicBezTo>
                    <a:pt x="859" y="1382"/>
                    <a:pt x="1034" y="1319"/>
                    <a:pt x="1176" y="1176"/>
                  </a:cubicBezTo>
                  <a:cubicBezTo>
                    <a:pt x="1612" y="740"/>
                    <a:pt x="1309" y="1"/>
                    <a:pt x="702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30"/>
            <p:cNvSpPr/>
            <p:nvPr/>
          </p:nvSpPr>
          <p:spPr>
            <a:xfrm>
              <a:off x="5565238" y="2375050"/>
              <a:ext cx="19925" cy="17150"/>
            </a:xfrm>
            <a:custGeom>
              <a:avLst/>
              <a:gdLst/>
              <a:ahLst/>
              <a:cxnLst/>
              <a:rect l="l" t="t" r="r" b="b"/>
              <a:pathLst>
                <a:path w="797" h="686" extrusionOk="0">
                  <a:moveTo>
                    <a:pt x="456" y="1"/>
                  </a:moveTo>
                  <a:cubicBezTo>
                    <a:pt x="152" y="1"/>
                    <a:pt x="1" y="361"/>
                    <a:pt x="209" y="589"/>
                  </a:cubicBezTo>
                  <a:cubicBezTo>
                    <a:pt x="282" y="655"/>
                    <a:pt x="368" y="685"/>
                    <a:pt x="451" y="685"/>
                  </a:cubicBezTo>
                  <a:cubicBezTo>
                    <a:pt x="630" y="685"/>
                    <a:pt x="797" y="549"/>
                    <a:pt x="797" y="342"/>
                  </a:cubicBezTo>
                  <a:cubicBezTo>
                    <a:pt x="797" y="153"/>
                    <a:pt x="645" y="1"/>
                    <a:pt x="4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30"/>
            <p:cNvSpPr/>
            <p:nvPr/>
          </p:nvSpPr>
          <p:spPr>
            <a:xfrm>
              <a:off x="5576613" y="2306325"/>
              <a:ext cx="88675" cy="53650"/>
            </a:xfrm>
            <a:custGeom>
              <a:avLst/>
              <a:gdLst/>
              <a:ahLst/>
              <a:cxnLst/>
              <a:rect l="l" t="t" r="r" b="b"/>
              <a:pathLst>
                <a:path w="3547" h="2146" extrusionOk="0">
                  <a:moveTo>
                    <a:pt x="3091" y="0"/>
                  </a:moveTo>
                  <a:cubicBezTo>
                    <a:pt x="1897" y="0"/>
                    <a:pt x="797" y="607"/>
                    <a:pt x="171" y="1612"/>
                  </a:cubicBezTo>
                  <a:cubicBezTo>
                    <a:pt x="1" y="1888"/>
                    <a:pt x="230" y="2146"/>
                    <a:pt x="469" y="2146"/>
                  </a:cubicBezTo>
                  <a:cubicBezTo>
                    <a:pt x="575" y="2146"/>
                    <a:pt x="683" y="2095"/>
                    <a:pt x="759" y="1972"/>
                  </a:cubicBezTo>
                  <a:cubicBezTo>
                    <a:pt x="1252" y="1176"/>
                    <a:pt x="2143" y="683"/>
                    <a:pt x="3091" y="683"/>
                  </a:cubicBezTo>
                  <a:cubicBezTo>
                    <a:pt x="3546" y="683"/>
                    <a:pt x="3546" y="0"/>
                    <a:pt x="309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30"/>
            <p:cNvSpPr/>
            <p:nvPr/>
          </p:nvSpPr>
          <p:spPr>
            <a:xfrm>
              <a:off x="5523538" y="2271700"/>
              <a:ext cx="280100" cy="366475"/>
            </a:xfrm>
            <a:custGeom>
              <a:avLst/>
              <a:gdLst/>
              <a:ahLst/>
              <a:cxnLst/>
              <a:rect l="l" t="t" r="r" b="b"/>
              <a:pathLst>
                <a:path w="11204" h="14659" extrusionOk="0">
                  <a:moveTo>
                    <a:pt x="3849" y="5500"/>
                  </a:moveTo>
                  <a:cubicBezTo>
                    <a:pt x="4039" y="5500"/>
                    <a:pt x="4191" y="5652"/>
                    <a:pt x="4191" y="5860"/>
                  </a:cubicBezTo>
                  <a:cubicBezTo>
                    <a:pt x="4191" y="6063"/>
                    <a:pt x="4022" y="6197"/>
                    <a:pt x="3848" y="6197"/>
                  </a:cubicBezTo>
                  <a:cubicBezTo>
                    <a:pt x="3761" y="6197"/>
                    <a:pt x="3672" y="6164"/>
                    <a:pt x="3603" y="6088"/>
                  </a:cubicBezTo>
                  <a:cubicBezTo>
                    <a:pt x="3394" y="5879"/>
                    <a:pt x="3546" y="5500"/>
                    <a:pt x="3849" y="5500"/>
                  </a:cubicBezTo>
                  <a:close/>
                  <a:moveTo>
                    <a:pt x="6594" y="5505"/>
                  </a:moveTo>
                  <a:cubicBezTo>
                    <a:pt x="6681" y="5505"/>
                    <a:pt x="6770" y="5539"/>
                    <a:pt x="6845" y="5614"/>
                  </a:cubicBezTo>
                  <a:cubicBezTo>
                    <a:pt x="7054" y="5822"/>
                    <a:pt x="6902" y="6202"/>
                    <a:pt x="6599" y="6202"/>
                  </a:cubicBezTo>
                  <a:cubicBezTo>
                    <a:pt x="6409" y="6202"/>
                    <a:pt x="6257" y="6050"/>
                    <a:pt x="6257" y="5860"/>
                  </a:cubicBezTo>
                  <a:cubicBezTo>
                    <a:pt x="6257" y="5644"/>
                    <a:pt x="6419" y="5505"/>
                    <a:pt x="6594" y="5505"/>
                  </a:cubicBezTo>
                  <a:close/>
                  <a:moveTo>
                    <a:pt x="5231" y="702"/>
                  </a:moveTo>
                  <a:cubicBezTo>
                    <a:pt x="9190" y="702"/>
                    <a:pt x="11203" y="5503"/>
                    <a:pt x="8362" y="8325"/>
                  </a:cubicBezTo>
                  <a:cubicBezTo>
                    <a:pt x="7471" y="9217"/>
                    <a:pt x="6959" y="10411"/>
                    <a:pt x="6940" y="11682"/>
                  </a:cubicBezTo>
                  <a:lnTo>
                    <a:pt x="6257" y="11682"/>
                  </a:lnTo>
                  <a:lnTo>
                    <a:pt x="6257" y="6884"/>
                  </a:lnTo>
                  <a:lnTo>
                    <a:pt x="6599" y="6884"/>
                  </a:lnTo>
                  <a:cubicBezTo>
                    <a:pt x="7604" y="6884"/>
                    <a:pt x="8021" y="5595"/>
                    <a:pt x="7205" y="5007"/>
                  </a:cubicBezTo>
                  <a:cubicBezTo>
                    <a:pt x="7012" y="4871"/>
                    <a:pt x="6806" y="4811"/>
                    <a:pt x="6608" y="4811"/>
                  </a:cubicBezTo>
                  <a:cubicBezTo>
                    <a:pt x="5947" y="4811"/>
                    <a:pt x="5369" y="5473"/>
                    <a:pt x="5632" y="6202"/>
                  </a:cubicBezTo>
                  <a:lnTo>
                    <a:pt x="4835" y="6202"/>
                  </a:lnTo>
                  <a:cubicBezTo>
                    <a:pt x="5083" y="5473"/>
                    <a:pt x="4502" y="4811"/>
                    <a:pt x="3849" y="4811"/>
                  </a:cubicBezTo>
                  <a:cubicBezTo>
                    <a:pt x="3653" y="4811"/>
                    <a:pt x="3450" y="4871"/>
                    <a:pt x="3261" y="5007"/>
                  </a:cubicBezTo>
                  <a:cubicBezTo>
                    <a:pt x="2446" y="5595"/>
                    <a:pt x="2844" y="6884"/>
                    <a:pt x="3849" y="6884"/>
                  </a:cubicBezTo>
                  <a:lnTo>
                    <a:pt x="4209" y="6884"/>
                  </a:lnTo>
                  <a:lnTo>
                    <a:pt x="4209" y="11701"/>
                  </a:lnTo>
                  <a:lnTo>
                    <a:pt x="3508" y="11701"/>
                  </a:lnTo>
                  <a:cubicBezTo>
                    <a:pt x="3489" y="10411"/>
                    <a:pt x="2958" y="9179"/>
                    <a:pt x="2029" y="8287"/>
                  </a:cubicBezTo>
                  <a:cubicBezTo>
                    <a:pt x="1176" y="7415"/>
                    <a:pt x="702" y="6221"/>
                    <a:pt x="758" y="5007"/>
                  </a:cubicBezTo>
                  <a:cubicBezTo>
                    <a:pt x="872" y="2637"/>
                    <a:pt x="2787" y="760"/>
                    <a:pt x="5139" y="703"/>
                  </a:cubicBezTo>
                  <a:cubicBezTo>
                    <a:pt x="5170" y="702"/>
                    <a:pt x="5201" y="702"/>
                    <a:pt x="5231" y="702"/>
                  </a:cubicBezTo>
                  <a:close/>
                  <a:moveTo>
                    <a:pt x="5556" y="6884"/>
                  </a:moveTo>
                  <a:lnTo>
                    <a:pt x="5556" y="11701"/>
                  </a:lnTo>
                  <a:lnTo>
                    <a:pt x="4873" y="11701"/>
                  </a:lnTo>
                  <a:lnTo>
                    <a:pt x="4873" y="6884"/>
                  </a:lnTo>
                  <a:close/>
                  <a:moveTo>
                    <a:pt x="6940" y="12383"/>
                  </a:moveTo>
                  <a:lnTo>
                    <a:pt x="6940" y="12933"/>
                  </a:lnTo>
                  <a:cubicBezTo>
                    <a:pt x="6940" y="13502"/>
                    <a:pt x="6466" y="13957"/>
                    <a:pt x="5897" y="13957"/>
                  </a:cubicBezTo>
                  <a:lnTo>
                    <a:pt x="4532" y="13957"/>
                  </a:lnTo>
                  <a:cubicBezTo>
                    <a:pt x="3963" y="13957"/>
                    <a:pt x="3508" y="13502"/>
                    <a:pt x="3508" y="12933"/>
                  </a:cubicBezTo>
                  <a:lnTo>
                    <a:pt x="3508" y="12383"/>
                  </a:lnTo>
                  <a:close/>
                  <a:moveTo>
                    <a:pt x="5189" y="1"/>
                  </a:moveTo>
                  <a:cubicBezTo>
                    <a:pt x="5166" y="1"/>
                    <a:pt x="5143" y="1"/>
                    <a:pt x="5120" y="1"/>
                  </a:cubicBezTo>
                  <a:cubicBezTo>
                    <a:pt x="2408" y="77"/>
                    <a:pt x="190" y="2239"/>
                    <a:pt x="57" y="4969"/>
                  </a:cubicBezTo>
                  <a:cubicBezTo>
                    <a:pt x="0" y="6391"/>
                    <a:pt x="531" y="7757"/>
                    <a:pt x="1536" y="8761"/>
                  </a:cubicBezTo>
                  <a:cubicBezTo>
                    <a:pt x="2332" y="9539"/>
                    <a:pt x="2787" y="10582"/>
                    <a:pt x="2806" y="11701"/>
                  </a:cubicBezTo>
                  <a:lnTo>
                    <a:pt x="2806" y="12933"/>
                  </a:lnTo>
                  <a:cubicBezTo>
                    <a:pt x="2806" y="13881"/>
                    <a:pt x="3584" y="14659"/>
                    <a:pt x="4532" y="14659"/>
                  </a:cubicBezTo>
                  <a:lnTo>
                    <a:pt x="5897" y="14659"/>
                  </a:lnTo>
                  <a:cubicBezTo>
                    <a:pt x="6845" y="14659"/>
                    <a:pt x="7623" y="13881"/>
                    <a:pt x="7623" y="12933"/>
                  </a:cubicBezTo>
                  <a:lnTo>
                    <a:pt x="7623" y="11682"/>
                  </a:lnTo>
                  <a:cubicBezTo>
                    <a:pt x="7623" y="10601"/>
                    <a:pt x="8078" y="9558"/>
                    <a:pt x="8855" y="8818"/>
                  </a:cubicBezTo>
                  <a:cubicBezTo>
                    <a:pt x="9822" y="7851"/>
                    <a:pt x="10372" y="6543"/>
                    <a:pt x="10372" y="5159"/>
                  </a:cubicBezTo>
                  <a:cubicBezTo>
                    <a:pt x="10372" y="2300"/>
                    <a:pt x="8040" y="1"/>
                    <a:pt x="518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30"/>
            <p:cNvSpPr/>
            <p:nvPr/>
          </p:nvSpPr>
          <p:spPr>
            <a:xfrm>
              <a:off x="5645363" y="2197900"/>
              <a:ext cx="17075" cy="56775"/>
            </a:xfrm>
            <a:custGeom>
              <a:avLst/>
              <a:gdLst/>
              <a:ahLst/>
              <a:cxnLst/>
              <a:rect l="l" t="t" r="r" b="b"/>
              <a:pathLst>
                <a:path w="683" h="2271" extrusionOk="0">
                  <a:moveTo>
                    <a:pt x="341" y="0"/>
                  </a:moveTo>
                  <a:cubicBezTo>
                    <a:pt x="171" y="0"/>
                    <a:pt x="0" y="119"/>
                    <a:pt x="0" y="356"/>
                  </a:cubicBezTo>
                  <a:lnTo>
                    <a:pt x="0" y="1929"/>
                  </a:lnTo>
                  <a:cubicBezTo>
                    <a:pt x="0" y="2157"/>
                    <a:pt x="171" y="2271"/>
                    <a:pt x="341" y="2271"/>
                  </a:cubicBezTo>
                  <a:cubicBezTo>
                    <a:pt x="512" y="2271"/>
                    <a:pt x="683" y="2157"/>
                    <a:pt x="683" y="1929"/>
                  </a:cubicBezTo>
                  <a:lnTo>
                    <a:pt x="683" y="356"/>
                  </a:lnTo>
                  <a:cubicBezTo>
                    <a:pt x="683" y="119"/>
                    <a:pt x="512" y="0"/>
                    <a:pt x="34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30"/>
            <p:cNvSpPr/>
            <p:nvPr/>
          </p:nvSpPr>
          <p:spPr>
            <a:xfrm>
              <a:off x="5752488" y="2251225"/>
              <a:ext cx="43150" cy="41500"/>
            </a:xfrm>
            <a:custGeom>
              <a:avLst/>
              <a:gdLst/>
              <a:ahLst/>
              <a:cxnLst/>
              <a:rect l="l" t="t" r="r" b="b"/>
              <a:pathLst>
                <a:path w="1726" h="1660" extrusionOk="0">
                  <a:moveTo>
                    <a:pt x="1356" y="0"/>
                  </a:moveTo>
                  <a:cubicBezTo>
                    <a:pt x="1271" y="0"/>
                    <a:pt x="1186" y="33"/>
                    <a:pt x="1119" y="100"/>
                  </a:cubicBezTo>
                  <a:lnTo>
                    <a:pt x="152" y="1067"/>
                  </a:lnTo>
                  <a:cubicBezTo>
                    <a:pt x="0" y="1200"/>
                    <a:pt x="0" y="1427"/>
                    <a:pt x="152" y="1560"/>
                  </a:cubicBezTo>
                  <a:cubicBezTo>
                    <a:pt x="218" y="1626"/>
                    <a:pt x="304" y="1659"/>
                    <a:pt x="389" y="1659"/>
                  </a:cubicBezTo>
                  <a:cubicBezTo>
                    <a:pt x="474" y="1659"/>
                    <a:pt x="560" y="1626"/>
                    <a:pt x="626" y="1560"/>
                  </a:cubicBezTo>
                  <a:lnTo>
                    <a:pt x="1593" y="593"/>
                  </a:lnTo>
                  <a:cubicBezTo>
                    <a:pt x="1726" y="441"/>
                    <a:pt x="1726" y="232"/>
                    <a:pt x="1593" y="100"/>
                  </a:cubicBezTo>
                  <a:cubicBezTo>
                    <a:pt x="1527" y="33"/>
                    <a:pt x="1441" y="0"/>
                    <a:pt x="135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30"/>
            <p:cNvSpPr/>
            <p:nvPr/>
          </p:nvSpPr>
          <p:spPr>
            <a:xfrm>
              <a:off x="5511038" y="2252025"/>
              <a:ext cx="44275" cy="40700"/>
            </a:xfrm>
            <a:custGeom>
              <a:avLst/>
              <a:gdLst/>
              <a:ahLst/>
              <a:cxnLst/>
              <a:rect l="l" t="t" r="r" b="b"/>
              <a:pathLst>
                <a:path w="1771" h="1628" extrusionOk="0">
                  <a:moveTo>
                    <a:pt x="469" y="1"/>
                  </a:moveTo>
                  <a:cubicBezTo>
                    <a:pt x="212" y="1"/>
                    <a:pt x="1" y="305"/>
                    <a:pt x="197" y="561"/>
                  </a:cubicBezTo>
                  <a:lnTo>
                    <a:pt x="1164" y="1528"/>
                  </a:lnTo>
                  <a:cubicBezTo>
                    <a:pt x="1230" y="1594"/>
                    <a:pt x="1315" y="1627"/>
                    <a:pt x="1401" y="1627"/>
                  </a:cubicBezTo>
                  <a:cubicBezTo>
                    <a:pt x="1486" y="1627"/>
                    <a:pt x="1571" y="1594"/>
                    <a:pt x="1638" y="1528"/>
                  </a:cubicBezTo>
                  <a:cubicBezTo>
                    <a:pt x="1770" y="1395"/>
                    <a:pt x="1770" y="1168"/>
                    <a:pt x="1638" y="1035"/>
                  </a:cubicBezTo>
                  <a:lnTo>
                    <a:pt x="671" y="68"/>
                  </a:lnTo>
                  <a:cubicBezTo>
                    <a:pt x="604" y="21"/>
                    <a:pt x="535" y="1"/>
                    <a:pt x="46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30"/>
            <p:cNvSpPr/>
            <p:nvPr/>
          </p:nvSpPr>
          <p:spPr>
            <a:xfrm>
              <a:off x="5797038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30"/>
            <p:cNvSpPr/>
            <p:nvPr/>
          </p:nvSpPr>
          <p:spPr>
            <a:xfrm>
              <a:off x="5453363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1" name="Google Shape;5171;p30"/>
          <p:cNvGrpSpPr/>
          <p:nvPr/>
        </p:nvGrpSpPr>
        <p:grpSpPr>
          <a:xfrm>
            <a:off x="996163" y="2684055"/>
            <a:ext cx="365744" cy="348346"/>
            <a:chOff x="6015963" y="2196025"/>
            <a:chExt cx="491525" cy="476925"/>
          </a:xfrm>
        </p:grpSpPr>
        <p:sp>
          <p:nvSpPr>
            <p:cNvPr id="5172" name="Google Shape;5172;p30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30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30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30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30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30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30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30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30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1" name="Google Shape;5181;p30"/>
          <p:cNvGrpSpPr/>
          <p:nvPr/>
        </p:nvGrpSpPr>
        <p:grpSpPr>
          <a:xfrm>
            <a:off x="996148" y="3644109"/>
            <a:ext cx="365773" cy="365788"/>
            <a:chOff x="6741813" y="2198225"/>
            <a:chExt cx="637125" cy="637150"/>
          </a:xfrm>
        </p:grpSpPr>
        <p:sp>
          <p:nvSpPr>
            <p:cNvPr id="5182" name="Google Shape;5182;p30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30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30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30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30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30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30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30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30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1" name="Google Shape;5191;p30"/>
          <p:cNvSpPr txBox="1"/>
          <p:nvPr/>
        </p:nvSpPr>
        <p:spPr>
          <a:xfrm>
            <a:off x="1646110" y="173280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92" name="Google Shape;5192;p30"/>
          <p:cNvSpPr txBox="1"/>
          <p:nvPr/>
        </p:nvSpPr>
        <p:spPr>
          <a:xfrm>
            <a:off x="1646110" y="143985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193" name="Google Shape;5193;p30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5194" name="Google Shape;5194;p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6" name="Google Shape;5196;p30"/>
          <p:cNvSpPr txBox="1"/>
          <p:nvPr/>
        </p:nvSpPr>
        <p:spPr>
          <a:xfrm>
            <a:off x="1646110" y="369260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97" name="Google Shape;5197;p30"/>
          <p:cNvSpPr txBox="1"/>
          <p:nvPr/>
        </p:nvSpPr>
        <p:spPr>
          <a:xfrm>
            <a:off x="1646110" y="339965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198" name="Google Shape;5198;p30"/>
          <p:cNvGrpSpPr/>
          <p:nvPr/>
        </p:nvGrpSpPr>
        <p:grpSpPr>
          <a:xfrm>
            <a:off x="889872" y="3583253"/>
            <a:ext cx="578325" cy="487500"/>
            <a:chOff x="1665363" y="1706700"/>
            <a:chExt cx="578325" cy="487500"/>
          </a:xfrm>
        </p:grpSpPr>
        <p:sp>
          <p:nvSpPr>
            <p:cNvPr id="5199" name="Google Shape;5199;p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1" name="Google Shape;5201;p30"/>
          <p:cNvSpPr txBox="1"/>
          <p:nvPr/>
        </p:nvSpPr>
        <p:spPr>
          <a:xfrm>
            <a:off x="1646110" y="271270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it’s cold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02" name="Google Shape;5202;p30"/>
          <p:cNvSpPr txBox="1"/>
          <p:nvPr/>
        </p:nvSpPr>
        <p:spPr>
          <a:xfrm>
            <a:off x="1646110" y="241975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203" name="Google Shape;5203;p30"/>
          <p:cNvGrpSpPr/>
          <p:nvPr/>
        </p:nvGrpSpPr>
        <p:grpSpPr>
          <a:xfrm>
            <a:off x="889872" y="2614478"/>
            <a:ext cx="578325" cy="487500"/>
            <a:chOff x="1665363" y="1706700"/>
            <a:chExt cx="578325" cy="487500"/>
          </a:xfrm>
        </p:grpSpPr>
        <p:sp>
          <p:nvSpPr>
            <p:cNvPr id="5204" name="Google Shape;5204;p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6" name="Google Shape;5206;p30"/>
          <p:cNvSpPr txBox="1"/>
          <p:nvPr/>
        </p:nvSpPr>
        <p:spPr>
          <a:xfrm>
            <a:off x="3916059" y="3917275"/>
            <a:ext cx="1111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/2020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07" name="Google Shape;5207;p30"/>
          <p:cNvSpPr txBox="1"/>
          <p:nvPr/>
        </p:nvSpPr>
        <p:spPr>
          <a:xfrm>
            <a:off x="5499923" y="3917275"/>
            <a:ext cx="1111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/2021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08" name="Google Shape;5208;p30"/>
          <p:cNvSpPr txBox="1"/>
          <p:nvPr/>
        </p:nvSpPr>
        <p:spPr>
          <a:xfrm>
            <a:off x="7083773" y="3917275"/>
            <a:ext cx="1111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/2022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209" name="Google Shape;5209;p30"/>
          <p:cNvCxnSpPr/>
          <p:nvPr/>
        </p:nvCxnSpPr>
        <p:spPr>
          <a:xfrm>
            <a:off x="3837622" y="3791225"/>
            <a:ext cx="4436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210" name="Google Shape;5210;p30"/>
          <p:cNvSpPr txBox="1">
            <a:spLocks noGrp="1"/>
          </p:cNvSpPr>
          <p:nvPr>
            <p:ph type="title" idx="4294967295"/>
          </p:nvPr>
        </p:nvSpPr>
        <p:spPr>
          <a:xfrm flipH="1">
            <a:off x="3993084" y="1460775"/>
            <a:ext cx="1062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80%</a:t>
            </a:r>
            <a:endParaRPr sz="2200"/>
          </a:p>
        </p:txBody>
      </p:sp>
      <p:sp>
        <p:nvSpPr>
          <p:cNvPr id="5211" name="Google Shape;5211;p30"/>
          <p:cNvSpPr/>
          <p:nvPr/>
        </p:nvSpPr>
        <p:spPr>
          <a:xfrm>
            <a:off x="4072972" y="2571751"/>
            <a:ext cx="215100" cy="121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2" name="Google Shape;5212;p30"/>
          <p:cNvSpPr/>
          <p:nvPr/>
        </p:nvSpPr>
        <p:spPr>
          <a:xfrm>
            <a:off x="4364259" y="1953128"/>
            <a:ext cx="215100" cy="183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3" name="Google Shape;5213;p30"/>
          <p:cNvSpPr/>
          <p:nvPr/>
        </p:nvSpPr>
        <p:spPr>
          <a:xfrm>
            <a:off x="4655572" y="2213063"/>
            <a:ext cx="215100" cy="157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4" name="Google Shape;5214;p30"/>
          <p:cNvSpPr/>
          <p:nvPr/>
        </p:nvSpPr>
        <p:spPr>
          <a:xfrm>
            <a:off x="5656822" y="2860676"/>
            <a:ext cx="215100" cy="929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5" name="Google Shape;5215;p30"/>
          <p:cNvSpPr/>
          <p:nvPr/>
        </p:nvSpPr>
        <p:spPr>
          <a:xfrm>
            <a:off x="5948123" y="2321701"/>
            <a:ext cx="215100" cy="146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6" name="Google Shape;5216;p30"/>
          <p:cNvSpPr/>
          <p:nvPr/>
        </p:nvSpPr>
        <p:spPr>
          <a:xfrm>
            <a:off x="6239422" y="2321826"/>
            <a:ext cx="215100" cy="1467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7" name="Google Shape;5217;p30"/>
          <p:cNvSpPr/>
          <p:nvPr/>
        </p:nvSpPr>
        <p:spPr>
          <a:xfrm>
            <a:off x="7240672" y="2288526"/>
            <a:ext cx="215100" cy="1501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8" name="Google Shape;5218;p30"/>
          <p:cNvSpPr/>
          <p:nvPr/>
        </p:nvSpPr>
        <p:spPr>
          <a:xfrm>
            <a:off x="7531973" y="2758151"/>
            <a:ext cx="215100" cy="103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9" name="Google Shape;5219;p30"/>
          <p:cNvSpPr/>
          <p:nvPr/>
        </p:nvSpPr>
        <p:spPr>
          <a:xfrm>
            <a:off x="7823272" y="2288525"/>
            <a:ext cx="215100" cy="1501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0" name="Google Shape;5220;p30"/>
          <p:cNvSpPr txBox="1">
            <a:spLocks noGrp="1"/>
          </p:cNvSpPr>
          <p:nvPr>
            <p:ph type="title" idx="4294967295"/>
          </p:nvPr>
        </p:nvSpPr>
        <p:spPr>
          <a:xfrm flipH="1">
            <a:off x="5524373" y="1460775"/>
            <a:ext cx="1062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45%</a:t>
            </a:r>
            <a:endParaRPr sz="2200"/>
          </a:p>
        </p:txBody>
      </p:sp>
      <p:sp>
        <p:nvSpPr>
          <p:cNvPr id="5221" name="Google Shape;5221;p30"/>
          <p:cNvSpPr txBox="1">
            <a:spLocks noGrp="1"/>
          </p:cNvSpPr>
          <p:nvPr>
            <p:ph type="title" idx="4294967295"/>
          </p:nvPr>
        </p:nvSpPr>
        <p:spPr>
          <a:xfrm flipH="1">
            <a:off x="7108223" y="1460775"/>
            <a:ext cx="1062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50%</a:t>
            </a:r>
            <a:endParaRPr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6" name="Google Shape;5226;p31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227" name="Google Shape;5227;p31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28" name="Google Shape;5228;p31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29" name="Google Shape;5229;p31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0" name="Google Shape;5230;p31"/>
          <p:cNvSpPr txBox="1"/>
          <p:nvPr/>
        </p:nvSpPr>
        <p:spPr>
          <a:xfrm>
            <a:off x="709825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1" name="Google Shape;5231;p31"/>
          <p:cNvSpPr txBox="1"/>
          <p:nvPr/>
        </p:nvSpPr>
        <p:spPr>
          <a:xfrm>
            <a:off x="709825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2" name="Google Shape;5232;p31"/>
          <p:cNvSpPr txBox="1"/>
          <p:nvPr/>
        </p:nvSpPr>
        <p:spPr>
          <a:xfrm>
            <a:off x="3400200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3" name="Google Shape;5233;p31"/>
          <p:cNvSpPr txBox="1"/>
          <p:nvPr/>
        </p:nvSpPr>
        <p:spPr>
          <a:xfrm>
            <a:off x="3400200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4" name="Google Shape;5234;p31"/>
          <p:cNvSpPr txBox="1"/>
          <p:nvPr/>
        </p:nvSpPr>
        <p:spPr>
          <a:xfrm>
            <a:off x="6090575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5" name="Google Shape;5235;p31"/>
          <p:cNvSpPr txBox="1"/>
          <p:nvPr/>
        </p:nvSpPr>
        <p:spPr>
          <a:xfrm>
            <a:off x="6090575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6" name="Google Shape;5236;p31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146517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5237" name="Google Shape;5237;p31"/>
          <p:cNvSpPr txBox="1">
            <a:spLocks noGrp="1"/>
          </p:cNvSpPr>
          <p:nvPr>
            <p:ph type="title" idx="4294967295"/>
          </p:nvPr>
        </p:nvSpPr>
        <p:spPr>
          <a:xfrm flipH="1">
            <a:off x="6090575" y="146517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5238" name="Google Shape;5238;p31"/>
          <p:cNvSpPr txBox="1">
            <a:spLocks noGrp="1"/>
          </p:cNvSpPr>
          <p:nvPr>
            <p:ph type="title" idx="4294967295"/>
          </p:nvPr>
        </p:nvSpPr>
        <p:spPr>
          <a:xfrm flipH="1">
            <a:off x="709825" y="146517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90%</a:t>
            </a:r>
            <a:endParaRPr/>
          </a:p>
        </p:txBody>
      </p:sp>
      <p:sp>
        <p:nvSpPr>
          <p:cNvPr id="5239" name="Google Shape;5239;p31"/>
          <p:cNvSpPr/>
          <p:nvPr/>
        </p:nvSpPr>
        <p:spPr>
          <a:xfrm>
            <a:off x="1271125" y="2056524"/>
            <a:ext cx="1221000" cy="1221000"/>
          </a:xfrm>
          <a:prstGeom prst="pie">
            <a:avLst>
              <a:gd name="adj1" fmla="val 0"/>
              <a:gd name="adj2" fmla="val 1620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0" name="Google Shape;5240;p31"/>
          <p:cNvSpPr/>
          <p:nvPr/>
        </p:nvSpPr>
        <p:spPr>
          <a:xfrm flipH="1">
            <a:off x="1271275" y="2056524"/>
            <a:ext cx="1220700" cy="1221000"/>
          </a:xfrm>
          <a:prstGeom prst="pie">
            <a:avLst>
              <a:gd name="adj1" fmla="val 18341923"/>
              <a:gd name="adj2" fmla="val 1620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1" name="Google Shape;5241;p31"/>
          <p:cNvSpPr/>
          <p:nvPr/>
        </p:nvSpPr>
        <p:spPr>
          <a:xfrm>
            <a:off x="3961500" y="2056524"/>
            <a:ext cx="1221000" cy="1221000"/>
          </a:xfrm>
          <a:prstGeom prst="pie">
            <a:avLst>
              <a:gd name="adj1" fmla="val 0"/>
              <a:gd name="adj2" fmla="val 1620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2" name="Google Shape;5242;p31"/>
          <p:cNvSpPr/>
          <p:nvPr/>
        </p:nvSpPr>
        <p:spPr>
          <a:xfrm flipH="1">
            <a:off x="3961650" y="2056524"/>
            <a:ext cx="1220700" cy="1221000"/>
          </a:xfrm>
          <a:prstGeom prst="pie">
            <a:avLst>
              <a:gd name="adj1" fmla="val 97736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3" name="Google Shape;5243;p31"/>
          <p:cNvSpPr/>
          <p:nvPr/>
        </p:nvSpPr>
        <p:spPr>
          <a:xfrm>
            <a:off x="6651875" y="2056524"/>
            <a:ext cx="1221000" cy="1221000"/>
          </a:xfrm>
          <a:prstGeom prst="pie">
            <a:avLst>
              <a:gd name="adj1" fmla="val 0"/>
              <a:gd name="adj2" fmla="val 1620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4" name="Google Shape;5244;p31"/>
          <p:cNvSpPr/>
          <p:nvPr/>
        </p:nvSpPr>
        <p:spPr>
          <a:xfrm flipH="1">
            <a:off x="6652025" y="2056524"/>
            <a:ext cx="1220700" cy="1221000"/>
          </a:xfrm>
          <a:prstGeom prst="pie">
            <a:avLst>
              <a:gd name="adj1" fmla="val 3806826"/>
              <a:gd name="adj2" fmla="val 1620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p3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250" name="Google Shape;5250;p32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1" name="Google Shape;5251;p3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2" name="Google Shape;5252;p3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3" name="Google Shape;5253;p32"/>
          <p:cNvSpPr/>
          <p:nvPr/>
        </p:nvSpPr>
        <p:spPr>
          <a:xfrm>
            <a:off x="3729150" y="2017788"/>
            <a:ext cx="1685700" cy="16857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4" name="Google Shape;5254;p32"/>
          <p:cNvSpPr/>
          <p:nvPr/>
        </p:nvSpPr>
        <p:spPr>
          <a:xfrm flipH="1">
            <a:off x="3729150" y="2017788"/>
            <a:ext cx="1685700" cy="1685700"/>
          </a:xfrm>
          <a:prstGeom prst="pie">
            <a:avLst>
              <a:gd name="adj1" fmla="val 3806826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5" name="Google Shape;5255;p32"/>
          <p:cNvSpPr txBox="1"/>
          <p:nvPr/>
        </p:nvSpPr>
        <p:spPr>
          <a:xfrm>
            <a:off x="713102" y="2420447"/>
            <a:ext cx="25560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rings. It’s composed mainly of hydrogen and helium. It was named after the Roman god of wealth and agriculture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6" name="Google Shape;5256;p32"/>
          <p:cNvSpPr txBox="1"/>
          <p:nvPr/>
        </p:nvSpPr>
        <p:spPr>
          <a:xfrm>
            <a:off x="713098" y="2127497"/>
            <a:ext cx="25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7" name="Google Shape;5257;p32"/>
          <p:cNvSpPr txBox="1"/>
          <p:nvPr/>
        </p:nvSpPr>
        <p:spPr>
          <a:xfrm>
            <a:off x="5874902" y="2420447"/>
            <a:ext cx="25560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 and is the second planet from the Sun. It’s hot, even hotter than Mercury, and its atmosphere is toxic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8" name="Google Shape;5258;p32"/>
          <p:cNvSpPr txBox="1"/>
          <p:nvPr/>
        </p:nvSpPr>
        <p:spPr>
          <a:xfrm>
            <a:off x="5874898" y="2127497"/>
            <a:ext cx="25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9" name="Google Shape;5259;p32"/>
          <p:cNvSpPr txBox="1">
            <a:spLocks noGrp="1"/>
          </p:cNvSpPr>
          <p:nvPr>
            <p:ph type="title" idx="4294967295"/>
          </p:nvPr>
        </p:nvSpPr>
        <p:spPr>
          <a:xfrm flipH="1">
            <a:off x="713098" y="1631718"/>
            <a:ext cx="1192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5260" name="Google Shape;5260;p32"/>
          <p:cNvSpPr txBox="1">
            <a:spLocks noGrp="1"/>
          </p:cNvSpPr>
          <p:nvPr>
            <p:ph type="title" idx="4294967295"/>
          </p:nvPr>
        </p:nvSpPr>
        <p:spPr>
          <a:xfrm flipH="1">
            <a:off x="7238398" y="1631718"/>
            <a:ext cx="1192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60%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Google Shape;5265;p3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266" name="Google Shape;5266;p33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67" name="Google Shape;5267;p33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68" name="Google Shape;5268;p33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aphicFrame>
        <p:nvGraphicFramePr>
          <p:cNvPr id="5269" name="Google Shape;5269;p33"/>
          <p:cNvGraphicFramePr/>
          <p:nvPr/>
        </p:nvGraphicFramePr>
        <p:xfrm>
          <a:off x="719988" y="15757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{FC00CFA6-299E-434B-A9FB-BA273CE9B930}</a:tableStyleId>
              </a:tblPr>
              <a:tblGrid>
                <a:gridCol w="12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Mon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Tue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Wed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Thu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Fri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01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02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03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04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05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70" name="Google Shape;5270;p33"/>
          <p:cNvSpPr/>
          <p:nvPr/>
        </p:nvSpPr>
        <p:spPr>
          <a:xfrm>
            <a:off x="3512600" y="2171868"/>
            <a:ext cx="34281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1" name="Google Shape;5271;p33"/>
          <p:cNvSpPr/>
          <p:nvPr/>
        </p:nvSpPr>
        <p:spPr>
          <a:xfrm>
            <a:off x="2250700" y="2568156"/>
            <a:ext cx="34281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2" name="Google Shape;5272;p33"/>
          <p:cNvSpPr/>
          <p:nvPr/>
        </p:nvSpPr>
        <p:spPr>
          <a:xfrm>
            <a:off x="4756025" y="2951952"/>
            <a:ext cx="34281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3" name="Google Shape;5273;p33"/>
          <p:cNvSpPr/>
          <p:nvPr/>
        </p:nvSpPr>
        <p:spPr>
          <a:xfrm>
            <a:off x="3512600" y="3340044"/>
            <a:ext cx="34281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4" name="Google Shape;5274;p33"/>
          <p:cNvSpPr/>
          <p:nvPr/>
        </p:nvSpPr>
        <p:spPr>
          <a:xfrm>
            <a:off x="3373350" y="3735540"/>
            <a:ext cx="23973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5" name="Google Shape;5275;p33"/>
          <p:cNvSpPr txBox="1"/>
          <p:nvPr/>
        </p:nvSpPr>
        <p:spPr>
          <a:xfrm>
            <a:off x="9140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01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76" name="Google Shape;5276;p33"/>
          <p:cNvSpPr/>
          <p:nvPr/>
        </p:nvSpPr>
        <p:spPr>
          <a:xfrm>
            <a:off x="752650" y="4181125"/>
            <a:ext cx="161400" cy="1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7" name="Google Shape;5277;p33"/>
          <p:cNvSpPr txBox="1"/>
          <p:nvPr/>
        </p:nvSpPr>
        <p:spPr>
          <a:xfrm>
            <a:off x="24447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02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78" name="Google Shape;5278;p33"/>
          <p:cNvSpPr/>
          <p:nvPr/>
        </p:nvSpPr>
        <p:spPr>
          <a:xfrm>
            <a:off x="2283350" y="4181125"/>
            <a:ext cx="161400" cy="18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9" name="Google Shape;5279;p33"/>
          <p:cNvSpPr txBox="1"/>
          <p:nvPr/>
        </p:nvSpPr>
        <p:spPr>
          <a:xfrm>
            <a:off x="39754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03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80" name="Google Shape;5280;p33"/>
          <p:cNvSpPr/>
          <p:nvPr/>
        </p:nvSpPr>
        <p:spPr>
          <a:xfrm>
            <a:off x="3814050" y="4181125"/>
            <a:ext cx="161400" cy="1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1" name="Google Shape;5281;p33"/>
          <p:cNvSpPr txBox="1"/>
          <p:nvPr/>
        </p:nvSpPr>
        <p:spPr>
          <a:xfrm>
            <a:off x="55061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04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82" name="Google Shape;5282;p33"/>
          <p:cNvSpPr/>
          <p:nvPr/>
        </p:nvSpPr>
        <p:spPr>
          <a:xfrm>
            <a:off x="5344750" y="4181125"/>
            <a:ext cx="161400" cy="18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3" name="Google Shape;5283;p33"/>
          <p:cNvSpPr txBox="1"/>
          <p:nvPr/>
        </p:nvSpPr>
        <p:spPr>
          <a:xfrm>
            <a:off x="70368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05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84" name="Google Shape;5284;p33"/>
          <p:cNvSpPr/>
          <p:nvPr/>
        </p:nvSpPr>
        <p:spPr>
          <a:xfrm>
            <a:off x="6875450" y="4181125"/>
            <a:ext cx="161400" cy="18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Dados Demograficos {infographics}</a:t>
            </a:r>
            <a:endParaRPr/>
          </a:p>
        </p:txBody>
      </p:sp>
      <p:sp>
        <p:nvSpPr>
          <p:cNvPr id="351" name="Google Shape;351;p6"/>
          <p:cNvSpPr txBox="1"/>
          <p:nvPr/>
        </p:nvSpPr>
        <p:spPr>
          <a:xfrm>
            <a:off x="941727" y="1676475"/>
            <a:ext cx="4454137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Menos de um terço das pessoas que atuam na área de dados são do 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gênero</a:t>
            </a: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feminino.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2" name="Google Shape;352;p6"/>
          <p:cNvSpPr txBox="1"/>
          <p:nvPr/>
        </p:nvSpPr>
        <p:spPr>
          <a:xfrm>
            <a:off x="941727" y="2394662"/>
            <a:ext cx="3992412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Maior representatividade é por pessoas autodeclaradas brancas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EDA.ipynb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4" name="Google Shape;354;p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db_demographics.csv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5" name="Google Shape;355;p6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Santander.coders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56" name="Google Shape;3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9073" y="1115908"/>
            <a:ext cx="2176641" cy="2034418"/>
          </a:xfrm>
          <a:prstGeom prst="rect">
            <a:avLst/>
          </a:prstGeom>
          <a:noFill/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357" name="Google Shape;35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5903" y="3233649"/>
            <a:ext cx="3281940" cy="1818326"/>
          </a:xfrm>
          <a:prstGeom prst="rect">
            <a:avLst/>
          </a:prstGeom>
          <a:noFill/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</p:pic>
      <p:grpSp>
        <p:nvGrpSpPr>
          <p:cNvPr id="358" name="Google Shape;358;p6"/>
          <p:cNvGrpSpPr/>
          <p:nvPr/>
        </p:nvGrpSpPr>
        <p:grpSpPr>
          <a:xfrm>
            <a:off x="464088" y="3185310"/>
            <a:ext cx="4606982" cy="1274189"/>
            <a:chOff x="464088" y="3185310"/>
            <a:chExt cx="4606982" cy="1274189"/>
          </a:xfrm>
        </p:grpSpPr>
        <p:pic>
          <p:nvPicPr>
            <p:cNvPr id="359" name="Google Shape;35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35301" y="3185310"/>
              <a:ext cx="3235769" cy="1274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"/>
            <p:cNvSpPr txBox="1"/>
            <p:nvPr/>
          </p:nvSpPr>
          <p:spPr>
            <a:xfrm>
              <a:off x="464088" y="3499651"/>
              <a:ext cx="2050712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2"/>
                  </a:solidFill>
                  <a:latin typeface="Fira Code"/>
                  <a:ea typeface="Fira Code"/>
                  <a:cs typeface="Fira Code"/>
                  <a:sym typeface="Fira Code"/>
                </a:rPr>
                <a:t>Importancia dos</a:t>
              </a:r>
              <a:endParaRPr sz="14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61" name="Google Shape;361;p6"/>
            <p:cNvSpPr txBox="1"/>
            <p:nvPr/>
          </p:nvSpPr>
          <p:spPr>
            <a:xfrm>
              <a:off x="535992" y="3822404"/>
              <a:ext cx="1661348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2"/>
                  </a:solidFill>
                  <a:latin typeface="Fira Code"/>
                  <a:ea typeface="Fira Code"/>
                  <a:cs typeface="Fira Code"/>
                  <a:sym typeface="Fira Code"/>
                </a:rPr>
                <a:t>Critérios de Diversidade</a:t>
              </a:r>
              <a:endParaRPr sz="12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p3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290" name="Google Shape;5290;p34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91" name="Google Shape;5291;p3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92" name="Google Shape;5292;p3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aphicFrame>
        <p:nvGraphicFramePr>
          <p:cNvPr id="5293" name="Google Shape;5293;p34"/>
          <p:cNvGraphicFramePr/>
          <p:nvPr/>
        </p:nvGraphicFramePr>
        <p:xfrm>
          <a:off x="719988" y="1563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{FC00CFA6-299E-434B-A9FB-BA273CE9B930}</a:tableStyleId>
              </a:tblPr>
              <a:tblGrid>
                <a:gridCol w="110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27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December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Mon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Tue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Wed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Thu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Fri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Sat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Sun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9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13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16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17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19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21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22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23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26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29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31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294" name="Google Shape;5294;p34"/>
          <p:cNvSpPr txBox="1"/>
          <p:nvPr/>
        </p:nvSpPr>
        <p:spPr>
          <a:xfrm>
            <a:off x="215810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Activity 1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95" name="Google Shape;5295;p34"/>
          <p:cNvSpPr/>
          <p:nvPr/>
        </p:nvSpPr>
        <p:spPr>
          <a:xfrm>
            <a:off x="1996700" y="4181125"/>
            <a:ext cx="161400" cy="1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6" name="Google Shape;5296;p34"/>
          <p:cNvSpPr txBox="1"/>
          <p:nvPr/>
        </p:nvSpPr>
        <p:spPr>
          <a:xfrm>
            <a:off x="3975463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Activity 2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97" name="Google Shape;5297;p34"/>
          <p:cNvSpPr/>
          <p:nvPr/>
        </p:nvSpPr>
        <p:spPr>
          <a:xfrm>
            <a:off x="3814063" y="4181125"/>
            <a:ext cx="161400" cy="18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8" name="Google Shape;5298;p34"/>
          <p:cNvSpPr txBox="1"/>
          <p:nvPr/>
        </p:nvSpPr>
        <p:spPr>
          <a:xfrm>
            <a:off x="5792825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Activity 3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99" name="Google Shape;5299;p34"/>
          <p:cNvSpPr/>
          <p:nvPr/>
        </p:nvSpPr>
        <p:spPr>
          <a:xfrm>
            <a:off x="5631425" y="4181125"/>
            <a:ext cx="161400" cy="18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p3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305" name="Google Shape;5305;p3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06" name="Google Shape;5306;p3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07" name="Google Shape;5307;p3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08" name="Google Shape;5308;p35"/>
          <p:cNvSpPr txBox="1"/>
          <p:nvPr/>
        </p:nvSpPr>
        <p:spPr>
          <a:xfrm>
            <a:off x="1313336" y="23062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09" name="Google Shape;5309;p35"/>
          <p:cNvSpPr txBox="1"/>
          <p:nvPr/>
        </p:nvSpPr>
        <p:spPr>
          <a:xfrm>
            <a:off x="1313336" y="296811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a very cold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0" name="Google Shape;5310;p35"/>
          <p:cNvSpPr txBox="1"/>
          <p:nvPr/>
        </p:nvSpPr>
        <p:spPr>
          <a:xfrm>
            <a:off x="1313336" y="36299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1" name="Google Shape;5311;p35"/>
          <p:cNvSpPr txBox="1"/>
          <p:nvPr/>
        </p:nvSpPr>
        <p:spPr>
          <a:xfrm>
            <a:off x="856510" y="1633581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2" name="Google Shape;5312;p35"/>
          <p:cNvSpPr txBox="1"/>
          <p:nvPr/>
        </p:nvSpPr>
        <p:spPr>
          <a:xfrm>
            <a:off x="5166611" y="23062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3" name="Google Shape;5313;p35"/>
          <p:cNvSpPr txBox="1"/>
          <p:nvPr/>
        </p:nvSpPr>
        <p:spPr>
          <a:xfrm>
            <a:off x="5166611" y="296811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Neptune is the farthest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4" name="Google Shape;5314;p35"/>
          <p:cNvSpPr txBox="1"/>
          <p:nvPr/>
        </p:nvSpPr>
        <p:spPr>
          <a:xfrm>
            <a:off x="5166611" y="36299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 and the biggest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5" name="Google Shape;5315;p35"/>
          <p:cNvSpPr txBox="1"/>
          <p:nvPr/>
        </p:nvSpPr>
        <p:spPr>
          <a:xfrm>
            <a:off x="4709785" y="1633581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6" name="Google Shape;5316;p35"/>
          <p:cNvSpPr/>
          <p:nvPr/>
        </p:nvSpPr>
        <p:spPr>
          <a:xfrm>
            <a:off x="939725" y="2480350"/>
            <a:ext cx="1503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7" name="Google Shape;5317;p35"/>
          <p:cNvSpPr/>
          <p:nvPr/>
        </p:nvSpPr>
        <p:spPr>
          <a:xfrm>
            <a:off x="939725" y="3129675"/>
            <a:ext cx="1503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8" name="Google Shape;5318;p35"/>
          <p:cNvSpPr/>
          <p:nvPr/>
        </p:nvSpPr>
        <p:spPr>
          <a:xfrm>
            <a:off x="939725" y="3779000"/>
            <a:ext cx="1503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9" name="Google Shape;5319;p35"/>
          <p:cNvSpPr/>
          <p:nvPr/>
        </p:nvSpPr>
        <p:spPr>
          <a:xfrm>
            <a:off x="4823588" y="2480350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0" name="Google Shape;5320;p35"/>
          <p:cNvSpPr/>
          <p:nvPr/>
        </p:nvSpPr>
        <p:spPr>
          <a:xfrm>
            <a:off x="4823588" y="3129675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1" name="Google Shape;5321;p35"/>
          <p:cNvSpPr/>
          <p:nvPr/>
        </p:nvSpPr>
        <p:spPr>
          <a:xfrm>
            <a:off x="4823588" y="3779000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2" name="Google Shape;5322;p35"/>
          <p:cNvCxnSpPr>
            <a:stCxn id="5316" idx="2"/>
            <a:endCxn id="5317" idx="0"/>
          </p:cNvCxnSpPr>
          <p:nvPr/>
        </p:nvCxnSpPr>
        <p:spPr>
          <a:xfrm>
            <a:off x="1014875" y="2615050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3" name="Google Shape;5323;p35"/>
          <p:cNvCxnSpPr>
            <a:stCxn id="5317" idx="2"/>
            <a:endCxn id="5318" idx="0"/>
          </p:cNvCxnSpPr>
          <p:nvPr/>
        </p:nvCxnSpPr>
        <p:spPr>
          <a:xfrm>
            <a:off x="1014875" y="3264375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4" name="Google Shape;5324;p35"/>
          <p:cNvCxnSpPr>
            <a:stCxn id="5319" idx="2"/>
            <a:endCxn id="5320" idx="0"/>
          </p:cNvCxnSpPr>
          <p:nvPr/>
        </p:nvCxnSpPr>
        <p:spPr>
          <a:xfrm>
            <a:off x="4898738" y="2615050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5" name="Google Shape;5325;p35"/>
          <p:cNvCxnSpPr>
            <a:stCxn id="5320" idx="2"/>
            <a:endCxn id="5321" idx="0"/>
          </p:cNvCxnSpPr>
          <p:nvPr/>
        </p:nvCxnSpPr>
        <p:spPr>
          <a:xfrm>
            <a:off x="4898738" y="3264375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Google Shape;5330;p3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331" name="Google Shape;5331;p36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2" name="Google Shape;5332;p3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3" name="Google Shape;5333;p3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4" name="Google Shape;5334;p36"/>
          <p:cNvSpPr txBox="1"/>
          <p:nvPr/>
        </p:nvSpPr>
        <p:spPr>
          <a:xfrm>
            <a:off x="1282525" y="18108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5" name="Google Shape;5335;p36"/>
          <p:cNvSpPr txBox="1"/>
          <p:nvPr/>
        </p:nvSpPr>
        <p:spPr>
          <a:xfrm>
            <a:off x="1282526" y="262505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a very cold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6" name="Google Shape;5336;p36"/>
          <p:cNvSpPr txBox="1"/>
          <p:nvPr/>
        </p:nvSpPr>
        <p:spPr>
          <a:xfrm>
            <a:off x="1282525" y="34393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7" name="Google Shape;5337;p36"/>
          <p:cNvSpPr txBox="1"/>
          <p:nvPr/>
        </p:nvSpPr>
        <p:spPr>
          <a:xfrm>
            <a:off x="5233801" y="262505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8" name="Google Shape;5338;p36"/>
          <p:cNvSpPr txBox="1"/>
          <p:nvPr/>
        </p:nvSpPr>
        <p:spPr>
          <a:xfrm>
            <a:off x="5233801" y="34393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Neptune is the farthest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9" name="Google Shape;5339;p36"/>
          <p:cNvSpPr txBox="1"/>
          <p:nvPr/>
        </p:nvSpPr>
        <p:spPr>
          <a:xfrm>
            <a:off x="5233801" y="18108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40" name="Google Shape;5340;p36"/>
          <p:cNvSpPr/>
          <p:nvPr/>
        </p:nvSpPr>
        <p:spPr>
          <a:xfrm>
            <a:off x="789300" y="1856823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1" name="Google Shape;5341;p36"/>
          <p:cNvSpPr/>
          <p:nvPr/>
        </p:nvSpPr>
        <p:spPr>
          <a:xfrm>
            <a:off x="789299" y="2671100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2" name="Google Shape;5342;p36"/>
          <p:cNvSpPr/>
          <p:nvPr/>
        </p:nvSpPr>
        <p:spPr>
          <a:xfrm>
            <a:off x="789299" y="3485347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3" name="Google Shape;5343;p36"/>
          <p:cNvSpPr/>
          <p:nvPr/>
        </p:nvSpPr>
        <p:spPr>
          <a:xfrm>
            <a:off x="4716900" y="3485323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4" name="Google Shape;5344;p36"/>
          <p:cNvSpPr/>
          <p:nvPr/>
        </p:nvSpPr>
        <p:spPr>
          <a:xfrm>
            <a:off x="4716900" y="2671061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5" name="Google Shape;5345;p36"/>
          <p:cNvSpPr/>
          <p:nvPr/>
        </p:nvSpPr>
        <p:spPr>
          <a:xfrm>
            <a:off x="4716899" y="1856847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5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0" name="Google Shape;5350;p37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1" name="Google Shape;5351;p37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read</a:t>
            </a: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our blog: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sng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sng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b="0" i="0" u="sng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2" name="Google Shape;5352;p37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you have a free account, in order to use this template, you must credit </a:t>
            </a:r>
            <a:r>
              <a:rPr lang="en" sz="1000" b="1" i="0" u="sng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final presentation. Please refer to the next slide to read the instructions for premium users.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As a Free user, you are allowed to: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Google Shape;5357;p38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8" name="Google Shape;5358;p38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a Premium user, you can use this template without attributing </a:t>
            </a:r>
            <a:r>
              <a:rPr lang="e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lang="en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9" name="Google Shape;5359;p38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read</a:t>
            </a: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our blog: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sng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sng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b="0" i="0" u="sng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5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4" name="Google Shape;5364;p39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5" name="Google Shape;5365;p39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6" name="Google Shape;5366;p39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Choose your favourite infographic and insert it in your presentation using Ctrl C + Ctrl V or Cmd C + Cmd V in Mac.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one of the parts and </a:t>
            </a: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ungroup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it by right-clicking and choosing “Ungroup”.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by clicking on the paint bucket.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elements again by selecting them, right-clicking and choosing “Group”.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Repeat the steps above with the other parts and when you’re done editing, copy the end result and paste it into your presentation.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Remember to choose the</a:t>
            </a:r>
            <a:r>
              <a:rPr lang="en" sz="1100" b="0" i="0" u="none" strike="noStrike" cap="none">
                <a:solidFill>
                  <a:srgbClr val="78909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b="0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Keep source formatting</a:t>
            </a:r>
            <a:r>
              <a:rPr lang="en" sz="1100" b="0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option so that it keeps the design. For more info, please visit </a:t>
            </a:r>
            <a:r>
              <a:rPr lang="en" sz="1100" b="1" i="0" u="none" strike="noStrike" cap="none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blog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7" name="Google Shape;5367;p39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5368" name="Google Shape;5368;p3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69" name="Google Shape;5369;p3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70" name="Google Shape;5370;p3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1" name="Google Shape;5371;p3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72" name="Google Shape;5372;p3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3" name="Google Shape;5373;p3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74" name="Google Shape;5374;p3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75" name="Google Shape;5375;p3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6" name="Google Shape;5376;p3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77" name="Google Shape;5377;p3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78" name="Google Shape;5378;p3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9" name="Google Shape;5379;p3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0" name="Google Shape;5380;p3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1" name="Google Shape;5381;p3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82" name="Google Shape;5382;p3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83" name="Google Shape;5383;p3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84" name="Google Shape;5384;p3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5" name="Google Shape;5385;p3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86" name="Google Shape;5386;p3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87" name="Google Shape;5387;p3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8" name="Google Shape;5388;p3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9" name="Google Shape;5389;p3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0" name="Google Shape;5390;p3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91" name="Google Shape;5391;p3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92" name="Google Shape;5392;p3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93" name="Google Shape;5393;p3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4" name="Google Shape;5394;p3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95" name="Google Shape;5395;p3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96" name="Google Shape;5396;p3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7" name="Google Shape;5397;p3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98" name="Google Shape;5398;p3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99" name="Google Shape;5399;p3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400" name="Google Shape;5400;p3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1" name="Google Shape;5401;p3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02" name="Google Shape;5402;p3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403" name="Google Shape;5403;p3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4" name="Google Shape;5404;p3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5" name="Google Shape;5405;p3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6" name="Google Shape;5406;p3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7" name="Google Shape;5407;p3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e5cf84bc71_0_187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Santander.coders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g1e5cf84bc71_0_18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EDA.ipynb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g1e5cf84bc71_0_18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db_demographics.csv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69" name="Google Shape;369;g1e5cf84bc71_0_187"/>
          <p:cNvGrpSpPr/>
          <p:nvPr/>
        </p:nvGrpSpPr>
        <p:grpSpPr>
          <a:xfrm>
            <a:off x="5273438" y="1014344"/>
            <a:ext cx="578325" cy="487500"/>
            <a:chOff x="1665363" y="1706700"/>
            <a:chExt cx="578325" cy="487500"/>
          </a:xfrm>
        </p:grpSpPr>
        <p:sp>
          <p:nvSpPr>
            <p:cNvPr id="370" name="Google Shape;370;g1e5cf84bc71_0_187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1e5cf84bc71_0_187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g1e5cf84bc71_0_187"/>
          <p:cNvGrpSpPr/>
          <p:nvPr/>
        </p:nvGrpSpPr>
        <p:grpSpPr>
          <a:xfrm>
            <a:off x="5273438" y="1817474"/>
            <a:ext cx="578325" cy="487500"/>
            <a:chOff x="1665363" y="1706700"/>
            <a:chExt cx="578325" cy="487500"/>
          </a:xfrm>
        </p:grpSpPr>
        <p:sp>
          <p:nvSpPr>
            <p:cNvPr id="373" name="Google Shape;373;g1e5cf84bc71_0_187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1e5cf84bc71_0_187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g1e5cf84bc71_0_187"/>
          <p:cNvSpPr txBox="1"/>
          <p:nvPr/>
        </p:nvSpPr>
        <p:spPr>
          <a:xfrm>
            <a:off x="6178025" y="1021469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Graduação influência dependendo do objetivo de contratação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76" name="Google Shape;376;g1e5cf84bc71_0_187"/>
          <p:cNvGrpSpPr/>
          <p:nvPr/>
        </p:nvGrpSpPr>
        <p:grpSpPr>
          <a:xfrm>
            <a:off x="5273438" y="3251500"/>
            <a:ext cx="3784887" cy="948900"/>
            <a:chOff x="5273438" y="3251500"/>
            <a:chExt cx="3784887" cy="948900"/>
          </a:xfrm>
        </p:grpSpPr>
        <p:sp>
          <p:nvSpPr>
            <p:cNvPr id="377" name="Google Shape;377;g1e5cf84bc71_0_187"/>
            <p:cNvSpPr/>
            <p:nvPr/>
          </p:nvSpPr>
          <p:spPr>
            <a:xfrm>
              <a:off x="5411880" y="3641277"/>
              <a:ext cx="330217" cy="189925"/>
            </a:xfrm>
            <a:custGeom>
              <a:avLst/>
              <a:gdLst/>
              <a:ahLst/>
              <a:cxnLst/>
              <a:rect l="l" t="t" r="r" b="b"/>
              <a:pathLst>
                <a:path w="13729" h="8040" extrusionOk="0">
                  <a:moveTo>
                    <a:pt x="12117" y="1821"/>
                  </a:moveTo>
                  <a:cubicBezTo>
                    <a:pt x="12306" y="1821"/>
                    <a:pt x="12458" y="1991"/>
                    <a:pt x="12439" y="2181"/>
                  </a:cubicBezTo>
                  <a:cubicBezTo>
                    <a:pt x="12268" y="3868"/>
                    <a:pt x="11434" y="5366"/>
                    <a:pt x="9746" y="5594"/>
                  </a:cubicBezTo>
                  <a:lnTo>
                    <a:pt x="9708" y="5575"/>
                  </a:lnTo>
                  <a:cubicBezTo>
                    <a:pt x="10182" y="4380"/>
                    <a:pt x="10467" y="3110"/>
                    <a:pt x="10562" y="1821"/>
                  </a:cubicBezTo>
                  <a:close/>
                  <a:moveTo>
                    <a:pt x="0" y="0"/>
                  </a:moveTo>
                  <a:cubicBezTo>
                    <a:pt x="0" y="436"/>
                    <a:pt x="0" y="835"/>
                    <a:pt x="19" y="1214"/>
                  </a:cubicBezTo>
                  <a:cubicBezTo>
                    <a:pt x="304" y="6277"/>
                    <a:pt x="2332" y="7793"/>
                    <a:pt x="2408" y="8040"/>
                  </a:cubicBezTo>
                  <a:lnTo>
                    <a:pt x="8210" y="8040"/>
                  </a:lnTo>
                  <a:cubicBezTo>
                    <a:pt x="8533" y="7642"/>
                    <a:pt x="8836" y="7244"/>
                    <a:pt x="9102" y="6807"/>
                  </a:cubicBezTo>
                  <a:lnTo>
                    <a:pt x="9140" y="6826"/>
                  </a:lnTo>
                  <a:cubicBezTo>
                    <a:pt x="9185" y="6828"/>
                    <a:pt x="9230" y="6828"/>
                    <a:pt x="9275" y="6828"/>
                  </a:cubicBezTo>
                  <a:cubicBezTo>
                    <a:pt x="11777" y="6828"/>
                    <a:pt x="13391" y="4772"/>
                    <a:pt x="13633" y="2295"/>
                  </a:cubicBezTo>
                  <a:cubicBezTo>
                    <a:pt x="13728" y="1403"/>
                    <a:pt x="13027" y="607"/>
                    <a:pt x="12117" y="607"/>
                  </a:cubicBezTo>
                  <a:lnTo>
                    <a:pt x="10619" y="607"/>
                  </a:lnTo>
                  <a:lnTo>
                    <a:pt x="1061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1e5cf84bc71_0_187"/>
            <p:cNvSpPr/>
            <p:nvPr/>
          </p:nvSpPr>
          <p:spPr>
            <a:xfrm>
              <a:off x="5382681" y="3831178"/>
              <a:ext cx="313813" cy="47056"/>
            </a:xfrm>
            <a:custGeom>
              <a:avLst/>
              <a:gdLst/>
              <a:ahLst/>
              <a:cxnLst/>
              <a:rect l="l" t="t" r="r" b="b"/>
              <a:pathLst>
                <a:path w="13047" h="1992" extrusionOk="0">
                  <a:moveTo>
                    <a:pt x="1" y="1"/>
                  </a:moveTo>
                  <a:cubicBezTo>
                    <a:pt x="304" y="1"/>
                    <a:pt x="588" y="210"/>
                    <a:pt x="664" y="513"/>
                  </a:cubicBezTo>
                  <a:cubicBezTo>
                    <a:pt x="892" y="1271"/>
                    <a:pt x="1593" y="1992"/>
                    <a:pt x="2409" y="1992"/>
                  </a:cubicBezTo>
                  <a:lnTo>
                    <a:pt x="10638" y="1992"/>
                  </a:lnTo>
                  <a:cubicBezTo>
                    <a:pt x="11453" y="1992"/>
                    <a:pt x="12155" y="1271"/>
                    <a:pt x="12364" y="513"/>
                  </a:cubicBezTo>
                  <a:cubicBezTo>
                    <a:pt x="12458" y="210"/>
                    <a:pt x="12724" y="1"/>
                    <a:pt x="13046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1e5cf84bc71_0_187"/>
            <p:cNvSpPr/>
            <p:nvPr/>
          </p:nvSpPr>
          <p:spPr>
            <a:xfrm>
              <a:off x="5550976" y="3709806"/>
              <a:ext cx="58399" cy="78852"/>
            </a:xfrm>
            <a:custGeom>
              <a:avLst/>
              <a:gdLst/>
              <a:ahLst/>
              <a:cxnLst/>
              <a:rect l="l" t="t" r="r" b="b"/>
              <a:pathLst>
                <a:path w="2428" h="3338" extrusionOk="0">
                  <a:moveTo>
                    <a:pt x="1214" y="0"/>
                  </a:moveTo>
                  <a:lnTo>
                    <a:pt x="0" y="1517"/>
                  </a:lnTo>
                  <a:lnTo>
                    <a:pt x="0" y="3338"/>
                  </a:lnTo>
                  <a:lnTo>
                    <a:pt x="2427" y="3338"/>
                  </a:lnTo>
                  <a:lnTo>
                    <a:pt x="2427" y="151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1e5cf84bc71_0_187"/>
            <p:cNvSpPr/>
            <p:nvPr/>
          </p:nvSpPr>
          <p:spPr>
            <a:xfrm>
              <a:off x="5438314" y="3709924"/>
              <a:ext cx="16909" cy="14244"/>
            </a:xfrm>
            <a:custGeom>
              <a:avLst/>
              <a:gdLst/>
              <a:ahLst/>
              <a:cxnLst/>
              <a:rect l="l" t="t" r="r" b="b"/>
              <a:pathLst>
                <a:path w="703" h="603" extrusionOk="0">
                  <a:moveTo>
                    <a:pt x="402" y="1"/>
                  </a:moveTo>
                  <a:cubicBezTo>
                    <a:pt x="328" y="1"/>
                    <a:pt x="252" y="29"/>
                    <a:pt x="191" y="90"/>
                  </a:cubicBezTo>
                  <a:cubicBezTo>
                    <a:pt x="1" y="280"/>
                    <a:pt x="134" y="602"/>
                    <a:pt x="399" y="602"/>
                  </a:cubicBezTo>
                  <a:cubicBezTo>
                    <a:pt x="570" y="602"/>
                    <a:pt x="702" y="469"/>
                    <a:pt x="702" y="299"/>
                  </a:cubicBezTo>
                  <a:cubicBezTo>
                    <a:pt x="702" y="120"/>
                    <a:pt x="556" y="1"/>
                    <a:pt x="40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1e5cf84bc71_0_187"/>
            <p:cNvSpPr/>
            <p:nvPr/>
          </p:nvSpPr>
          <p:spPr>
            <a:xfrm>
              <a:off x="5444880" y="3737917"/>
              <a:ext cx="35886" cy="57686"/>
            </a:xfrm>
            <a:custGeom>
              <a:avLst/>
              <a:gdLst/>
              <a:ahLst/>
              <a:cxnLst/>
              <a:rect l="l" t="t" r="r" b="b"/>
              <a:pathLst>
                <a:path w="1492" h="2442" extrusionOk="0">
                  <a:moveTo>
                    <a:pt x="375" y="0"/>
                  </a:moveTo>
                  <a:cubicBezTo>
                    <a:pt x="190" y="0"/>
                    <a:pt x="0" y="154"/>
                    <a:pt x="69" y="384"/>
                  </a:cubicBezTo>
                  <a:cubicBezTo>
                    <a:pt x="259" y="1067"/>
                    <a:pt x="524" y="1711"/>
                    <a:pt x="885" y="2299"/>
                  </a:cubicBezTo>
                  <a:cubicBezTo>
                    <a:pt x="947" y="2387"/>
                    <a:pt x="1050" y="2441"/>
                    <a:pt x="1152" y="2441"/>
                  </a:cubicBezTo>
                  <a:cubicBezTo>
                    <a:pt x="1204" y="2441"/>
                    <a:pt x="1256" y="2426"/>
                    <a:pt x="1302" y="2394"/>
                  </a:cubicBezTo>
                  <a:lnTo>
                    <a:pt x="1321" y="2394"/>
                  </a:lnTo>
                  <a:cubicBezTo>
                    <a:pt x="1453" y="2299"/>
                    <a:pt x="1491" y="2110"/>
                    <a:pt x="1397" y="1977"/>
                  </a:cubicBezTo>
                  <a:cubicBezTo>
                    <a:pt x="1074" y="1427"/>
                    <a:pt x="828" y="839"/>
                    <a:pt x="657" y="214"/>
                  </a:cubicBezTo>
                  <a:cubicBezTo>
                    <a:pt x="612" y="65"/>
                    <a:pt x="495" y="0"/>
                    <a:pt x="3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1e5cf84bc71_0_187"/>
            <p:cNvSpPr/>
            <p:nvPr/>
          </p:nvSpPr>
          <p:spPr>
            <a:xfrm>
              <a:off x="5530916" y="3519669"/>
              <a:ext cx="31942" cy="86199"/>
            </a:xfrm>
            <a:custGeom>
              <a:avLst/>
              <a:gdLst/>
              <a:ahLst/>
              <a:cxnLst/>
              <a:rect l="l" t="t" r="r" b="b"/>
              <a:pathLst>
                <a:path w="1328" h="3649" extrusionOk="0">
                  <a:moveTo>
                    <a:pt x="662" y="1"/>
                  </a:moveTo>
                  <a:cubicBezTo>
                    <a:pt x="442" y="1"/>
                    <a:pt x="237" y="267"/>
                    <a:pt x="417" y="503"/>
                  </a:cubicBezTo>
                  <a:cubicBezTo>
                    <a:pt x="664" y="844"/>
                    <a:pt x="664" y="1299"/>
                    <a:pt x="417" y="1640"/>
                  </a:cubicBezTo>
                  <a:cubicBezTo>
                    <a:pt x="0" y="2190"/>
                    <a:pt x="0" y="2968"/>
                    <a:pt x="417" y="3537"/>
                  </a:cubicBezTo>
                  <a:cubicBezTo>
                    <a:pt x="486" y="3615"/>
                    <a:pt x="569" y="3648"/>
                    <a:pt x="650" y="3648"/>
                  </a:cubicBezTo>
                  <a:cubicBezTo>
                    <a:pt x="879" y="3648"/>
                    <a:pt x="1088" y="3382"/>
                    <a:pt x="891" y="3157"/>
                  </a:cubicBezTo>
                  <a:cubicBezTo>
                    <a:pt x="645" y="2816"/>
                    <a:pt x="645" y="2361"/>
                    <a:pt x="891" y="2020"/>
                  </a:cubicBezTo>
                  <a:cubicBezTo>
                    <a:pt x="1327" y="1451"/>
                    <a:pt x="1327" y="692"/>
                    <a:pt x="891" y="123"/>
                  </a:cubicBezTo>
                  <a:cubicBezTo>
                    <a:pt x="825" y="37"/>
                    <a:pt x="742" y="1"/>
                    <a:pt x="66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1e5cf84bc71_0_187"/>
            <p:cNvSpPr/>
            <p:nvPr/>
          </p:nvSpPr>
          <p:spPr>
            <a:xfrm>
              <a:off x="5574235" y="3519669"/>
              <a:ext cx="32399" cy="86199"/>
            </a:xfrm>
            <a:custGeom>
              <a:avLst/>
              <a:gdLst/>
              <a:ahLst/>
              <a:cxnLst/>
              <a:rect l="l" t="t" r="r" b="b"/>
              <a:pathLst>
                <a:path w="1347" h="3649" extrusionOk="0">
                  <a:moveTo>
                    <a:pt x="681" y="1"/>
                  </a:moveTo>
                  <a:cubicBezTo>
                    <a:pt x="461" y="1"/>
                    <a:pt x="256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0" y="2190"/>
                    <a:pt x="0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47" y="1470"/>
                    <a:pt x="1347" y="673"/>
                    <a:pt x="911" y="123"/>
                  </a:cubicBezTo>
                  <a:cubicBezTo>
                    <a:pt x="844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1e5cf84bc71_0_187"/>
            <p:cNvSpPr/>
            <p:nvPr/>
          </p:nvSpPr>
          <p:spPr>
            <a:xfrm>
              <a:off x="5487117" y="3519669"/>
              <a:ext cx="31966" cy="86199"/>
            </a:xfrm>
            <a:custGeom>
              <a:avLst/>
              <a:gdLst/>
              <a:ahLst/>
              <a:cxnLst/>
              <a:rect l="l" t="t" r="r" b="b"/>
              <a:pathLst>
                <a:path w="1329" h="3649" extrusionOk="0">
                  <a:moveTo>
                    <a:pt x="681" y="1"/>
                  </a:moveTo>
                  <a:cubicBezTo>
                    <a:pt x="462" y="1"/>
                    <a:pt x="257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1" y="2190"/>
                    <a:pt x="1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28" y="1470"/>
                    <a:pt x="1328" y="673"/>
                    <a:pt x="911" y="123"/>
                  </a:cubicBezTo>
                  <a:cubicBezTo>
                    <a:pt x="845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1e5cf84bc71_0_187"/>
            <p:cNvSpPr/>
            <p:nvPr/>
          </p:nvSpPr>
          <p:spPr>
            <a:xfrm>
              <a:off x="5375393" y="3634096"/>
              <a:ext cx="374449" cy="251320"/>
            </a:xfrm>
            <a:custGeom>
              <a:avLst/>
              <a:gdLst/>
              <a:ahLst/>
              <a:cxnLst/>
              <a:rect l="l" t="t" r="r" b="b"/>
              <a:pathLst>
                <a:path w="15568" h="10639" extrusionOk="0">
                  <a:moveTo>
                    <a:pt x="8211" y="608"/>
                  </a:moveTo>
                  <a:lnTo>
                    <a:pt x="8211" y="1214"/>
                  </a:lnTo>
                  <a:lnTo>
                    <a:pt x="1821" y="1214"/>
                  </a:lnTo>
                  <a:cubicBezTo>
                    <a:pt x="1821" y="1025"/>
                    <a:pt x="1821" y="816"/>
                    <a:pt x="1821" y="608"/>
                  </a:cubicBezTo>
                  <a:close/>
                  <a:moveTo>
                    <a:pt x="11832" y="608"/>
                  </a:moveTo>
                  <a:lnTo>
                    <a:pt x="11832" y="911"/>
                  </a:lnTo>
                  <a:lnTo>
                    <a:pt x="11832" y="1214"/>
                  </a:lnTo>
                  <a:lnTo>
                    <a:pt x="8817" y="1214"/>
                  </a:lnTo>
                  <a:lnTo>
                    <a:pt x="8817" y="608"/>
                  </a:lnTo>
                  <a:close/>
                  <a:moveTo>
                    <a:pt x="12325" y="2409"/>
                  </a:moveTo>
                  <a:lnTo>
                    <a:pt x="12344" y="2428"/>
                  </a:lnTo>
                  <a:lnTo>
                    <a:pt x="13653" y="2428"/>
                  </a:lnTo>
                  <a:cubicBezTo>
                    <a:pt x="13653" y="2428"/>
                    <a:pt x="13653" y="2447"/>
                    <a:pt x="13653" y="2447"/>
                  </a:cubicBezTo>
                  <a:cubicBezTo>
                    <a:pt x="13558" y="3224"/>
                    <a:pt x="13216" y="4988"/>
                    <a:pt x="11699" y="5481"/>
                  </a:cubicBezTo>
                  <a:cubicBezTo>
                    <a:pt x="12022" y="4495"/>
                    <a:pt x="12230" y="3471"/>
                    <a:pt x="12325" y="2409"/>
                  </a:cubicBezTo>
                  <a:close/>
                  <a:moveTo>
                    <a:pt x="8514" y="3698"/>
                  </a:moveTo>
                  <a:lnTo>
                    <a:pt x="9424" y="4817"/>
                  </a:lnTo>
                  <a:lnTo>
                    <a:pt x="9424" y="6239"/>
                  </a:lnTo>
                  <a:lnTo>
                    <a:pt x="7604" y="6239"/>
                  </a:lnTo>
                  <a:lnTo>
                    <a:pt x="7604" y="4836"/>
                  </a:lnTo>
                  <a:lnTo>
                    <a:pt x="8514" y="3698"/>
                  </a:lnTo>
                  <a:close/>
                  <a:moveTo>
                    <a:pt x="13634" y="1214"/>
                  </a:moveTo>
                  <a:cubicBezTo>
                    <a:pt x="14354" y="1214"/>
                    <a:pt x="14923" y="1840"/>
                    <a:pt x="14847" y="2580"/>
                  </a:cubicBezTo>
                  <a:cubicBezTo>
                    <a:pt x="14657" y="4533"/>
                    <a:pt x="13406" y="6618"/>
                    <a:pt x="11131" y="6827"/>
                  </a:cubicBezTo>
                  <a:cubicBezTo>
                    <a:pt x="11244" y="6618"/>
                    <a:pt x="11339" y="6391"/>
                    <a:pt x="11434" y="6182"/>
                  </a:cubicBezTo>
                  <a:cubicBezTo>
                    <a:pt x="12249" y="6050"/>
                    <a:pt x="12951" y="5595"/>
                    <a:pt x="13425" y="4912"/>
                  </a:cubicBezTo>
                  <a:cubicBezTo>
                    <a:pt x="13899" y="4210"/>
                    <a:pt x="14183" y="3376"/>
                    <a:pt x="14259" y="2523"/>
                  </a:cubicBezTo>
                  <a:cubicBezTo>
                    <a:pt x="14296" y="2154"/>
                    <a:pt x="14028" y="1820"/>
                    <a:pt x="13664" y="1820"/>
                  </a:cubicBezTo>
                  <a:cubicBezTo>
                    <a:pt x="13654" y="1820"/>
                    <a:pt x="13644" y="1821"/>
                    <a:pt x="13634" y="1821"/>
                  </a:cubicBezTo>
                  <a:lnTo>
                    <a:pt x="12382" y="1821"/>
                  </a:lnTo>
                  <a:cubicBezTo>
                    <a:pt x="12382" y="1726"/>
                    <a:pt x="12401" y="1613"/>
                    <a:pt x="12401" y="1518"/>
                  </a:cubicBezTo>
                  <a:lnTo>
                    <a:pt x="12401" y="1537"/>
                  </a:lnTo>
                  <a:cubicBezTo>
                    <a:pt x="12401" y="1423"/>
                    <a:pt x="12420" y="1328"/>
                    <a:pt x="12420" y="1214"/>
                  </a:cubicBezTo>
                  <a:close/>
                  <a:moveTo>
                    <a:pt x="11794" y="1821"/>
                  </a:moveTo>
                  <a:lnTo>
                    <a:pt x="11756" y="2087"/>
                  </a:lnTo>
                  <a:cubicBezTo>
                    <a:pt x="11624" y="3755"/>
                    <a:pt x="11225" y="5519"/>
                    <a:pt x="10372" y="6960"/>
                  </a:cubicBezTo>
                  <a:cubicBezTo>
                    <a:pt x="10126" y="7339"/>
                    <a:pt x="9860" y="7699"/>
                    <a:pt x="9557" y="8041"/>
                  </a:cubicBezTo>
                  <a:lnTo>
                    <a:pt x="4077" y="8041"/>
                  </a:lnTo>
                  <a:lnTo>
                    <a:pt x="4001" y="7927"/>
                  </a:lnTo>
                  <a:cubicBezTo>
                    <a:pt x="3527" y="7396"/>
                    <a:pt x="2143" y="5784"/>
                    <a:pt x="1858" y="1821"/>
                  </a:cubicBezTo>
                  <a:lnTo>
                    <a:pt x="8211" y="1821"/>
                  </a:lnTo>
                  <a:lnTo>
                    <a:pt x="8211" y="3092"/>
                  </a:lnTo>
                  <a:lnTo>
                    <a:pt x="7073" y="4514"/>
                  </a:lnTo>
                  <a:cubicBezTo>
                    <a:pt x="7035" y="4571"/>
                    <a:pt x="6997" y="4627"/>
                    <a:pt x="6997" y="4703"/>
                  </a:cubicBezTo>
                  <a:lnTo>
                    <a:pt x="6997" y="6524"/>
                  </a:lnTo>
                  <a:cubicBezTo>
                    <a:pt x="6997" y="6675"/>
                    <a:pt x="7149" y="6827"/>
                    <a:pt x="7300" y="6827"/>
                  </a:cubicBezTo>
                  <a:lnTo>
                    <a:pt x="9727" y="6827"/>
                  </a:lnTo>
                  <a:cubicBezTo>
                    <a:pt x="9898" y="6827"/>
                    <a:pt x="10031" y="6675"/>
                    <a:pt x="10031" y="6524"/>
                  </a:cubicBezTo>
                  <a:lnTo>
                    <a:pt x="10031" y="4722"/>
                  </a:lnTo>
                  <a:cubicBezTo>
                    <a:pt x="10031" y="4646"/>
                    <a:pt x="10012" y="4590"/>
                    <a:pt x="9955" y="4533"/>
                  </a:cubicBezTo>
                  <a:lnTo>
                    <a:pt x="8817" y="3111"/>
                  </a:lnTo>
                  <a:lnTo>
                    <a:pt x="8817" y="1821"/>
                  </a:lnTo>
                  <a:close/>
                  <a:moveTo>
                    <a:pt x="12420" y="8647"/>
                  </a:moveTo>
                  <a:cubicBezTo>
                    <a:pt x="12401" y="8685"/>
                    <a:pt x="12401" y="8723"/>
                    <a:pt x="12382" y="8761"/>
                  </a:cubicBezTo>
                  <a:cubicBezTo>
                    <a:pt x="12192" y="9387"/>
                    <a:pt x="11605" y="10032"/>
                    <a:pt x="10941" y="10032"/>
                  </a:cubicBezTo>
                  <a:lnTo>
                    <a:pt x="2712" y="10032"/>
                  </a:lnTo>
                  <a:cubicBezTo>
                    <a:pt x="2048" y="10032"/>
                    <a:pt x="1441" y="9387"/>
                    <a:pt x="1271" y="8761"/>
                  </a:cubicBezTo>
                  <a:cubicBezTo>
                    <a:pt x="1252" y="8723"/>
                    <a:pt x="1233" y="8685"/>
                    <a:pt x="1214" y="8647"/>
                  </a:cubicBezTo>
                  <a:close/>
                  <a:moveTo>
                    <a:pt x="1517" y="1"/>
                  </a:moveTo>
                  <a:cubicBezTo>
                    <a:pt x="1347" y="1"/>
                    <a:pt x="1214" y="153"/>
                    <a:pt x="1214" y="304"/>
                  </a:cubicBezTo>
                  <a:cubicBezTo>
                    <a:pt x="1214" y="721"/>
                    <a:pt x="1214" y="1139"/>
                    <a:pt x="1233" y="1537"/>
                  </a:cubicBezTo>
                  <a:cubicBezTo>
                    <a:pt x="1460" y="5367"/>
                    <a:pt x="2655" y="7225"/>
                    <a:pt x="3300" y="8041"/>
                  </a:cubicBezTo>
                  <a:lnTo>
                    <a:pt x="304" y="8041"/>
                  </a:lnTo>
                  <a:cubicBezTo>
                    <a:pt x="133" y="8041"/>
                    <a:pt x="0" y="8173"/>
                    <a:pt x="0" y="8344"/>
                  </a:cubicBezTo>
                  <a:cubicBezTo>
                    <a:pt x="0" y="8515"/>
                    <a:pt x="133" y="8647"/>
                    <a:pt x="304" y="8647"/>
                  </a:cubicBezTo>
                  <a:cubicBezTo>
                    <a:pt x="474" y="8647"/>
                    <a:pt x="645" y="8761"/>
                    <a:pt x="702" y="8932"/>
                  </a:cubicBezTo>
                  <a:cubicBezTo>
                    <a:pt x="948" y="9823"/>
                    <a:pt x="1764" y="10638"/>
                    <a:pt x="2731" y="10638"/>
                  </a:cubicBezTo>
                  <a:lnTo>
                    <a:pt x="10941" y="10638"/>
                  </a:lnTo>
                  <a:cubicBezTo>
                    <a:pt x="11889" y="10638"/>
                    <a:pt x="12704" y="9823"/>
                    <a:pt x="12970" y="8932"/>
                  </a:cubicBezTo>
                  <a:cubicBezTo>
                    <a:pt x="13008" y="8761"/>
                    <a:pt x="13178" y="8647"/>
                    <a:pt x="13349" y="8647"/>
                  </a:cubicBezTo>
                  <a:cubicBezTo>
                    <a:pt x="13709" y="8609"/>
                    <a:pt x="13709" y="8078"/>
                    <a:pt x="13349" y="8041"/>
                  </a:cubicBezTo>
                  <a:lnTo>
                    <a:pt x="10353" y="8041"/>
                  </a:lnTo>
                  <a:cubicBezTo>
                    <a:pt x="10505" y="7851"/>
                    <a:pt x="10657" y="7642"/>
                    <a:pt x="10789" y="7434"/>
                  </a:cubicBezTo>
                  <a:cubicBezTo>
                    <a:pt x="10811" y="7434"/>
                    <a:pt x="10833" y="7434"/>
                    <a:pt x="10854" y="7434"/>
                  </a:cubicBezTo>
                  <a:cubicBezTo>
                    <a:pt x="12045" y="7434"/>
                    <a:pt x="13193" y="6925"/>
                    <a:pt x="13994" y="6050"/>
                  </a:cubicBezTo>
                  <a:cubicBezTo>
                    <a:pt x="14847" y="5102"/>
                    <a:pt x="15359" y="3907"/>
                    <a:pt x="15454" y="2637"/>
                  </a:cubicBezTo>
                  <a:cubicBezTo>
                    <a:pt x="15568" y="1556"/>
                    <a:pt x="14714" y="608"/>
                    <a:pt x="13634" y="608"/>
                  </a:cubicBezTo>
                  <a:lnTo>
                    <a:pt x="12439" y="608"/>
                  </a:lnTo>
                  <a:lnTo>
                    <a:pt x="12439" y="304"/>
                  </a:lnTo>
                  <a:cubicBezTo>
                    <a:pt x="12439" y="153"/>
                    <a:pt x="12306" y="1"/>
                    <a:pt x="121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1e5cf84bc71_0_187"/>
            <p:cNvSpPr/>
            <p:nvPr/>
          </p:nvSpPr>
          <p:spPr>
            <a:xfrm flipH="1">
              <a:off x="5783063" y="3472207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1e5cf84bc71_0_187"/>
            <p:cNvSpPr/>
            <p:nvPr/>
          </p:nvSpPr>
          <p:spPr>
            <a:xfrm>
              <a:off x="5273438" y="3472207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1e5cf84bc71_0_187"/>
            <p:cNvSpPr txBox="1"/>
            <p:nvPr/>
          </p:nvSpPr>
          <p:spPr>
            <a:xfrm>
              <a:off x="6178025" y="3251500"/>
              <a:ext cx="2880300" cy="9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dirty="0">
                  <a:solidFill>
                    <a:schemeClr val="dk2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Na área de dados existem muitas modalidades de empregabilidade</a:t>
              </a:r>
              <a:endParaRPr b="0" i="0" u="none" strike="noStrike" cap="none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389" name="Google Shape;389;g1e5cf84bc71_0_187"/>
          <p:cNvSpPr txBox="1"/>
          <p:nvPr/>
        </p:nvSpPr>
        <p:spPr>
          <a:xfrm>
            <a:off x="6178025" y="1823925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Oportunidades fora do Brasil que não exigem graduação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90" name="Google Shape;390;g1e5cf84bc71_0_187"/>
          <p:cNvGrpSpPr/>
          <p:nvPr/>
        </p:nvGrpSpPr>
        <p:grpSpPr>
          <a:xfrm>
            <a:off x="5366903" y="1907905"/>
            <a:ext cx="365774" cy="320040"/>
            <a:chOff x="5618463" y="1291725"/>
            <a:chExt cx="515175" cy="452225"/>
          </a:xfrm>
        </p:grpSpPr>
        <p:sp>
          <p:nvSpPr>
            <p:cNvPr id="391" name="Google Shape;391;g1e5cf84bc71_0_187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1e5cf84bc71_0_187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1e5cf84bc71_0_187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1e5cf84bc71_0_187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1e5cf84bc71_0_187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1e5cf84bc71_0_187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1e5cf84bc71_0_187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1e5cf84bc71_0_187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1e5cf84bc71_0_187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1e5cf84bc71_0_187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g1e5cf84bc71_0_187"/>
          <p:cNvGrpSpPr/>
          <p:nvPr/>
        </p:nvGrpSpPr>
        <p:grpSpPr>
          <a:xfrm>
            <a:off x="5404435" y="1075234"/>
            <a:ext cx="290724" cy="365751"/>
            <a:chOff x="5177013" y="5225925"/>
            <a:chExt cx="281600" cy="360275"/>
          </a:xfrm>
        </p:grpSpPr>
        <p:sp>
          <p:nvSpPr>
            <p:cNvPr id="402" name="Google Shape;402;g1e5cf84bc71_0_187"/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1e5cf84bc71_0_187"/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1e5cf84bc71_0_187"/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1e5cf84bc71_0_187"/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1e5cf84bc71_0_187"/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1e5cf84bc71_0_187"/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1e5cf84bc71_0_187"/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1e5cf84bc71_0_187"/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1e5cf84bc71_0_187"/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1e5cf84bc71_0_187"/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1e5cf84bc71_0_187"/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g1e5cf84bc71_0_187"/>
          <p:cNvSpPr txBox="1"/>
          <p:nvPr/>
        </p:nvSpPr>
        <p:spPr>
          <a:xfrm>
            <a:off x="2660138" y="36637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Oportunidade</a:t>
            </a:r>
            <a:endParaRPr sz="18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g1e5cf84bc71_0_187"/>
          <p:cNvSpPr txBox="1"/>
          <p:nvPr/>
        </p:nvSpPr>
        <p:spPr>
          <a:xfrm>
            <a:off x="1687425" y="2759786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15" name="Google Shape;415;g1e5cf84bc71_0_187"/>
          <p:cNvCxnSpPr>
            <a:stCxn id="414" idx="2"/>
            <a:endCxn id="416" idx="0"/>
          </p:cNvCxnSpPr>
          <p:nvPr/>
        </p:nvCxnSpPr>
        <p:spPr>
          <a:xfrm rot="5400000">
            <a:off x="1982775" y="3019886"/>
            <a:ext cx="315000" cy="972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7" name="Google Shape;417;g1e5cf84bc71_0_187"/>
          <p:cNvCxnSpPr>
            <a:stCxn id="414" idx="2"/>
            <a:endCxn id="413" idx="0"/>
          </p:cNvCxnSpPr>
          <p:nvPr/>
        </p:nvCxnSpPr>
        <p:spPr>
          <a:xfrm rot="-5400000" flipH="1">
            <a:off x="2955375" y="3019886"/>
            <a:ext cx="315000" cy="972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g1e5cf84bc71_0_187"/>
          <p:cNvSpPr txBox="1"/>
          <p:nvPr/>
        </p:nvSpPr>
        <p:spPr>
          <a:xfrm>
            <a:off x="714713" y="36637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Objetivo</a:t>
            </a:r>
            <a:endParaRPr sz="18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18" name="Google Shape;418;g1e5cf84bc71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25" y="686388"/>
            <a:ext cx="4317929" cy="26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5cf84bc71_0_4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Santander.coders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g1e5cf84bc71_0_4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EDA.ipynb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g1e5cf84bc71_0_4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db_demographics.csv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26" name="Google Shape;426;g1e5cf84bc7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713425"/>
            <a:ext cx="8076726" cy="31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e5cf84bc71_0_45"/>
          <p:cNvSpPr/>
          <p:nvPr/>
        </p:nvSpPr>
        <p:spPr>
          <a:xfrm>
            <a:off x="1359850" y="3933400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e5cf84bc71_0_45"/>
          <p:cNvSpPr/>
          <p:nvPr/>
        </p:nvSpPr>
        <p:spPr>
          <a:xfrm>
            <a:off x="4908675" y="4011456"/>
            <a:ext cx="524100" cy="40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1e5cf84bc71_0_45"/>
          <p:cNvSpPr/>
          <p:nvPr/>
        </p:nvSpPr>
        <p:spPr>
          <a:xfrm>
            <a:off x="6673785" y="4011456"/>
            <a:ext cx="524100" cy="40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e5cf84bc71_0_45"/>
          <p:cNvSpPr/>
          <p:nvPr/>
        </p:nvSpPr>
        <p:spPr>
          <a:xfrm>
            <a:off x="8438895" y="4011456"/>
            <a:ext cx="524100" cy="40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g1e5cf84bc71_0_45"/>
          <p:cNvGrpSpPr/>
          <p:nvPr/>
        </p:nvGrpSpPr>
        <p:grpSpPr>
          <a:xfrm>
            <a:off x="5005073" y="4064414"/>
            <a:ext cx="331315" cy="307182"/>
            <a:chOff x="1776263" y="1291425"/>
            <a:chExt cx="431400" cy="431375"/>
          </a:xfrm>
        </p:grpSpPr>
        <p:sp>
          <p:nvSpPr>
            <p:cNvPr id="432" name="Google Shape;432;g1e5cf84bc71_0_45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1e5cf84bc71_0_45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1e5cf84bc71_0_45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1e5cf84bc71_0_45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1e5cf84bc71_0_45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1e5cf84bc71_0_45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1e5cf84bc71_0_45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1e5cf84bc71_0_45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1e5cf84bc71_0_45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1e5cf84bc71_0_45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1e5cf84bc71_0_45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1e5cf84bc71_0_45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g1e5cf84bc71_0_45"/>
          <p:cNvGrpSpPr/>
          <p:nvPr/>
        </p:nvGrpSpPr>
        <p:grpSpPr>
          <a:xfrm>
            <a:off x="6782412" y="4080733"/>
            <a:ext cx="331295" cy="274476"/>
            <a:chOff x="3131538" y="1356825"/>
            <a:chExt cx="430925" cy="385825"/>
          </a:xfrm>
        </p:grpSpPr>
        <p:sp>
          <p:nvSpPr>
            <p:cNvPr id="445" name="Google Shape;445;g1e5cf84bc71_0_45"/>
            <p:cNvSpPr/>
            <p:nvPr/>
          </p:nvSpPr>
          <p:spPr>
            <a:xfrm>
              <a:off x="3141013" y="1364900"/>
              <a:ext cx="399625" cy="194850"/>
            </a:xfrm>
            <a:custGeom>
              <a:avLst/>
              <a:gdLst/>
              <a:ahLst/>
              <a:cxnLst/>
              <a:rect l="l" t="t" r="r" b="b"/>
              <a:pathLst>
                <a:path w="15985" h="7794" extrusionOk="0">
                  <a:moveTo>
                    <a:pt x="8002" y="0"/>
                  </a:moveTo>
                  <a:cubicBezTo>
                    <a:pt x="3698" y="0"/>
                    <a:pt x="0" y="3489"/>
                    <a:pt x="0" y="7793"/>
                  </a:cubicBezTo>
                  <a:lnTo>
                    <a:pt x="1347" y="7793"/>
                  </a:lnTo>
                  <a:cubicBezTo>
                    <a:pt x="1669" y="7793"/>
                    <a:pt x="1953" y="7547"/>
                    <a:pt x="1991" y="7224"/>
                  </a:cubicBezTo>
                  <a:cubicBezTo>
                    <a:pt x="2295" y="4266"/>
                    <a:pt x="4968" y="1953"/>
                    <a:pt x="8002" y="1953"/>
                  </a:cubicBezTo>
                  <a:cubicBezTo>
                    <a:pt x="11017" y="1953"/>
                    <a:pt x="13729" y="4266"/>
                    <a:pt x="14013" y="7224"/>
                  </a:cubicBezTo>
                  <a:cubicBezTo>
                    <a:pt x="14051" y="7547"/>
                    <a:pt x="14316" y="7793"/>
                    <a:pt x="14658" y="7793"/>
                  </a:cubicBezTo>
                  <a:lnTo>
                    <a:pt x="15985" y="7793"/>
                  </a:lnTo>
                  <a:cubicBezTo>
                    <a:pt x="15985" y="3489"/>
                    <a:pt x="12287" y="0"/>
                    <a:pt x="8002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1e5cf84bc71_0_45"/>
            <p:cNvSpPr/>
            <p:nvPr/>
          </p:nvSpPr>
          <p:spPr>
            <a:xfrm>
              <a:off x="3498438" y="1559725"/>
              <a:ext cx="42200" cy="61650"/>
            </a:xfrm>
            <a:custGeom>
              <a:avLst/>
              <a:gdLst/>
              <a:ahLst/>
              <a:cxnLst/>
              <a:rect l="l" t="t" r="r" b="b"/>
              <a:pathLst>
                <a:path w="1688" h="2466" extrusionOk="0">
                  <a:moveTo>
                    <a:pt x="399" y="0"/>
                  </a:moveTo>
                  <a:cubicBezTo>
                    <a:pt x="380" y="721"/>
                    <a:pt x="247" y="1441"/>
                    <a:pt x="0" y="2124"/>
                  </a:cubicBezTo>
                  <a:lnTo>
                    <a:pt x="1214" y="2446"/>
                  </a:lnTo>
                  <a:lnTo>
                    <a:pt x="1271" y="2465"/>
                  </a:lnTo>
                  <a:cubicBezTo>
                    <a:pt x="1536" y="1669"/>
                    <a:pt x="1669" y="834"/>
                    <a:pt x="168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1e5cf84bc71_0_45"/>
            <p:cNvSpPr/>
            <p:nvPr/>
          </p:nvSpPr>
          <p:spPr>
            <a:xfrm>
              <a:off x="3468088" y="1612800"/>
              <a:ext cx="74450" cy="118650"/>
            </a:xfrm>
            <a:custGeom>
              <a:avLst/>
              <a:gdLst/>
              <a:ahLst/>
              <a:cxnLst/>
              <a:rect l="l" t="t" r="r" b="b"/>
              <a:pathLst>
                <a:path w="2978" h="4746" extrusionOk="0">
                  <a:moveTo>
                    <a:pt x="1214" y="1"/>
                  </a:moveTo>
                  <a:cubicBezTo>
                    <a:pt x="1176" y="134"/>
                    <a:pt x="1" y="4381"/>
                    <a:pt x="1" y="4381"/>
                  </a:cubicBezTo>
                  <a:lnTo>
                    <a:pt x="1252" y="4722"/>
                  </a:lnTo>
                  <a:cubicBezTo>
                    <a:pt x="1308" y="4738"/>
                    <a:pt x="1365" y="4745"/>
                    <a:pt x="1420" y="4745"/>
                  </a:cubicBezTo>
                  <a:cubicBezTo>
                    <a:pt x="1705" y="4745"/>
                    <a:pt x="1969" y="4553"/>
                    <a:pt x="2049" y="4267"/>
                  </a:cubicBezTo>
                  <a:lnTo>
                    <a:pt x="2883" y="1139"/>
                  </a:lnTo>
                  <a:cubicBezTo>
                    <a:pt x="2978" y="778"/>
                    <a:pt x="2769" y="418"/>
                    <a:pt x="2428" y="342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1e5cf84bc71_0_45"/>
            <p:cNvSpPr/>
            <p:nvPr/>
          </p:nvSpPr>
          <p:spPr>
            <a:xfrm>
              <a:off x="3403163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10" y="0"/>
                  </a:moveTo>
                  <a:cubicBezTo>
                    <a:pt x="1615" y="0"/>
                    <a:pt x="1353" y="193"/>
                    <a:pt x="1290" y="478"/>
                  </a:cubicBezTo>
                  <a:lnTo>
                    <a:pt x="95" y="4858"/>
                  </a:lnTo>
                  <a:cubicBezTo>
                    <a:pt x="0" y="5200"/>
                    <a:pt x="209" y="5560"/>
                    <a:pt x="550" y="5655"/>
                  </a:cubicBezTo>
                  <a:lnTo>
                    <a:pt x="569" y="5655"/>
                  </a:lnTo>
                  <a:lnTo>
                    <a:pt x="1820" y="5996"/>
                  </a:lnTo>
                  <a:cubicBezTo>
                    <a:pt x="1876" y="6012"/>
                    <a:pt x="1933" y="6019"/>
                    <a:pt x="1988" y="6019"/>
                  </a:cubicBezTo>
                  <a:cubicBezTo>
                    <a:pt x="2273" y="6019"/>
                    <a:pt x="2538" y="5826"/>
                    <a:pt x="2617" y="5541"/>
                  </a:cubicBezTo>
                  <a:lnTo>
                    <a:pt x="3679" y="1540"/>
                  </a:lnTo>
                  <a:lnTo>
                    <a:pt x="3792" y="1142"/>
                  </a:lnTo>
                  <a:cubicBezTo>
                    <a:pt x="3887" y="801"/>
                    <a:pt x="3679" y="440"/>
                    <a:pt x="3337" y="346"/>
                  </a:cubicBezTo>
                  <a:lnTo>
                    <a:pt x="2086" y="23"/>
                  </a:lnTo>
                  <a:cubicBezTo>
                    <a:pt x="2027" y="8"/>
                    <a:pt x="1968" y="0"/>
                    <a:pt x="191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1e5cf84bc71_0_45"/>
            <p:cNvSpPr/>
            <p:nvPr/>
          </p:nvSpPr>
          <p:spPr>
            <a:xfrm>
              <a:off x="3181788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76" y="0"/>
                  </a:moveTo>
                  <a:cubicBezTo>
                    <a:pt x="1919" y="0"/>
                    <a:pt x="1860" y="8"/>
                    <a:pt x="1801" y="23"/>
                  </a:cubicBezTo>
                  <a:lnTo>
                    <a:pt x="550" y="346"/>
                  </a:lnTo>
                  <a:cubicBezTo>
                    <a:pt x="209" y="440"/>
                    <a:pt x="0" y="801"/>
                    <a:pt x="95" y="1142"/>
                  </a:cubicBezTo>
                  <a:lnTo>
                    <a:pt x="1290" y="5541"/>
                  </a:lnTo>
                  <a:cubicBezTo>
                    <a:pt x="1353" y="5826"/>
                    <a:pt x="1615" y="6019"/>
                    <a:pt x="1910" y="6019"/>
                  </a:cubicBezTo>
                  <a:cubicBezTo>
                    <a:pt x="1968" y="6019"/>
                    <a:pt x="2027" y="6012"/>
                    <a:pt x="2086" y="5996"/>
                  </a:cubicBezTo>
                  <a:lnTo>
                    <a:pt x="3337" y="5655"/>
                  </a:lnTo>
                  <a:cubicBezTo>
                    <a:pt x="3679" y="5560"/>
                    <a:pt x="3887" y="5219"/>
                    <a:pt x="3792" y="4858"/>
                  </a:cubicBezTo>
                  <a:lnTo>
                    <a:pt x="2598" y="478"/>
                  </a:lnTo>
                  <a:cubicBezTo>
                    <a:pt x="2519" y="193"/>
                    <a:pt x="2267" y="0"/>
                    <a:pt x="1976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1e5cf84bc71_0_45"/>
            <p:cNvSpPr/>
            <p:nvPr/>
          </p:nvSpPr>
          <p:spPr>
            <a:xfrm>
              <a:off x="3139588" y="1612800"/>
              <a:ext cx="74450" cy="118375"/>
            </a:xfrm>
            <a:custGeom>
              <a:avLst/>
              <a:gdLst/>
              <a:ahLst/>
              <a:cxnLst/>
              <a:rect l="l" t="t" r="r" b="b"/>
              <a:pathLst>
                <a:path w="2978" h="4735" extrusionOk="0">
                  <a:moveTo>
                    <a:pt x="1745" y="1"/>
                  </a:moveTo>
                  <a:lnTo>
                    <a:pt x="531" y="342"/>
                  </a:lnTo>
                  <a:lnTo>
                    <a:pt x="494" y="342"/>
                  </a:lnTo>
                  <a:cubicBezTo>
                    <a:pt x="171" y="456"/>
                    <a:pt x="1" y="797"/>
                    <a:pt x="76" y="1139"/>
                  </a:cubicBezTo>
                  <a:lnTo>
                    <a:pt x="930" y="4248"/>
                  </a:lnTo>
                  <a:cubicBezTo>
                    <a:pt x="991" y="4542"/>
                    <a:pt x="1242" y="4734"/>
                    <a:pt x="1517" y="4734"/>
                  </a:cubicBezTo>
                  <a:cubicBezTo>
                    <a:pt x="1580" y="4734"/>
                    <a:pt x="1644" y="4724"/>
                    <a:pt x="1707" y="4703"/>
                  </a:cubicBezTo>
                  <a:lnTo>
                    <a:pt x="2978" y="4381"/>
                  </a:lnTo>
                  <a:cubicBezTo>
                    <a:pt x="2978" y="4381"/>
                    <a:pt x="1802" y="134"/>
                    <a:pt x="174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e5cf84bc71_0_45"/>
            <p:cNvSpPr/>
            <p:nvPr/>
          </p:nvSpPr>
          <p:spPr>
            <a:xfrm>
              <a:off x="3141013" y="1559725"/>
              <a:ext cx="42225" cy="61650"/>
            </a:xfrm>
            <a:custGeom>
              <a:avLst/>
              <a:gdLst/>
              <a:ahLst/>
              <a:cxnLst/>
              <a:rect l="l" t="t" r="r" b="b"/>
              <a:pathLst>
                <a:path w="1689" h="2466" extrusionOk="0">
                  <a:moveTo>
                    <a:pt x="0" y="0"/>
                  </a:moveTo>
                  <a:cubicBezTo>
                    <a:pt x="19" y="834"/>
                    <a:pt x="171" y="1669"/>
                    <a:pt x="437" y="2465"/>
                  </a:cubicBezTo>
                  <a:lnTo>
                    <a:pt x="474" y="2446"/>
                  </a:lnTo>
                  <a:lnTo>
                    <a:pt x="1688" y="2124"/>
                  </a:lnTo>
                  <a:cubicBezTo>
                    <a:pt x="1442" y="1441"/>
                    <a:pt x="1309" y="721"/>
                    <a:pt x="1309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1e5cf84bc71_0_45"/>
            <p:cNvSpPr/>
            <p:nvPr/>
          </p:nvSpPr>
          <p:spPr>
            <a:xfrm>
              <a:off x="3447513" y="1627325"/>
              <a:ext cx="19175" cy="16425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14" y="1"/>
                  </a:moveTo>
                  <a:cubicBezTo>
                    <a:pt x="166" y="1"/>
                    <a:pt x="1" y="275"/>
                    <a:pt x="122" y="501"/>
                  </a:cubicBezTo>
                  <a:cubicBezTo>
                    <a:pt x="187" y="606"/>
                    <a:pt x="294" y="656"/>
                    <a:pt x="401" y="656"/>
                  </a:cubicBezTo>
                  <a:cubicBezTo>
                    <a:pt x="544" y="656"/>
                    <a:pt x="686" y="568"/>
                    <a:pt x="729" y="406"/>
                  </a:cubicBezTo>
                  <a:cubicBezTo>
                    <a:pt x="767" y="235"/>
                    <a:pt x="653" y="65"/>
                    <a:pt x="483" y="8"/>
                  </a:cubicBezTo>
                  <a:cubicBezTo>
                    <a:pt x="459" y="3"/>
                    <a:pt x="436" y="1"/>
                    <a:pt x="41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1e5cf84bc71_0_45"/>
            <p:cNvSpPr/>
            <p:nvPr/>
          </p:nvSpPr>
          <p:spPr>
            <a:xfrm>
              <a:off x="3214913" y="1627250"/>
              <a:ext cx="19500" cy="16300"/>
            </a:xfrm>
            <a:custGeom>
              <a:avLst/>
              <a:gdLst/>
              <a:ahLst/>
              <a:cxnLst/>
              <a:rect l="l" t="t" r="r" b="b"/>
              <a:pathLst>
                <a:path w="780" h="652" extrusionOk="0">
                  <a:moveTo>
                    <a:pt x="367" y="0"/>
                  </a:moveTo>
                  <a:cubicBezTo>
                    <a:pt x="171" y="0"/>
                    <a:pt x="0" y="187"/>
                    <a:pt x="59" y="409"/>
                  </a:cubicBezTo>
                  <a:cubicBezTo>
                    <a:pt x="91" y="549"/>
                    <a:pt x="224" y="651"/>
                    <a:pt x="366" y="651"/>
                  </a:cubicBezTo>
                  <a:cubicBezTo>
                    <a:pt x="396" y="651"/>
                    <a:pt x="427" y="646"/>
                    <a:pt x="458" y="636"/>
                  </a:cubicBezTo>
                  <a:cubicBezTo>
                    <a:pt x="742" y="561"/>
                    <a:pt x="780" y="200"/>
                    <a:pt x="533" y="49"/>
                  </a:cubicBezTo>
                  <a:cubicBezTo>
                    <a:pt x="479" y="15"/>
                    <a:pt x="422" y="0"/>
                    <a:pt x="36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1e5cf84bc71_0_45"/>
            <p:cNvSpPr/>
            <p:nvPr/>
          </p:nvSpPr>
          <p:spPr>
            <a:xfrm>
              <a:off x="3131538" y="1356825"/>
              <a:ext cx="430925" cy="385825"/>
            </a:xfrm>
            <a:custGeom>
              <a:avLst/>
              <a:gdLst/>
              <a:ahLst/>
              <a:cxnLst/>
              <a:rect l="l" t="t" r="r" b="b"/>
              <a:pathLst>
                <a:path w="17237" h="15433" extrusionOk="0">
                  <a:moveTo>
                    <a:pt x="8381" y="645"/>
                  </a:moveTo>
                  <a:cubicBezTo>
                    <a:pt x="12420" y="645"/>
                    <a:pt x="15852" y="3888"/>
                    <a:pt x="16023" y="7794"/>
                  </a:cubicBezTo>
                  <a:lnTo>
                    <a:pt x="15037" y="7794"/>
                  </a:lnTo>
                  <a:cubicBezTo>
                    <a:pt x="14866" y="7794"/>
                    <a:pt x="14733" y="7680"/>
                    <a:pt x="14714" y="7509"/>
                  </a:cubicBezTo>
                  <a:cubicBezTo>
                    <a:pt x="14411" y="4362"/>
                    <a:pt x="11548" y="1954"/>
                    <a:pt x="8381" y="1954"/>
                  </a:cubicBezTo>
                  <a:cubicBezTo>
                    <a:pt x="5196" y="1954"/>
                    <a:pt x="2351" y="4362"/>
                    <a:pt x="2048" y="7509"/>
                  </a:cubicBezTo>
                  <a:cubicBezTo>
                    <a:pt x="2029" y="7680"/>
                    <a:pt x="1877" y="7794"/>
                    <a:pt x="1726" y="7794"/>
                  </a:cubicBezTo>
                  <a:lnTo>
                    <a:pt x="721" y="7794"/>
                  </a:lnTo>
                  <a:cubicBezTo>
                    <a:pt x="910" y="3888"/>
                    <a:pt x="4342" y="645"/>
                    <a:pt x="8381" y="645"/>
                  </a:cubicBezTo>
                  <a:close/>
                  <a:moveTo>
                    <a:pt x="1384" y="8439"/>
                  </a:moveTo>
                  <a:cubicBezTo>
                    <a:pt x="1403" y="8969"/>
                    <a:pt x="1498" y="9500"/>
                    <a:pt x="1669" y="10012"/>
                  </a:cubicBezTo>
                  <a:lnTo>
                    <a:pt x="1043" y="10183"/>
                  </a:lnTo>
                  <a:cubicBezTo>
                    <a:pt x="872" y="9614"/>
                    <a:pt x="759" y="9026"/>
                    <a:pt x="721" y="8439"/>
                  </a:cubicBezTo>
                  <a:close/>
                  <a:moveTo>
                    <a:pt x="16023" y="8439"/>
                  </a:moveTo>
                  <a:cubicBezTo>
                    <a:pt x="16004" y="9026"/>
                    <a:pt x="15890" y="9614"/>
                    <a:pt x="15719" y="10183"/>
                  </a:cubicBezTo>
                  <a:lnTo>
                    <a:pt x="15094" y="10012"/>
                  </a:lnTo>
                  <a:cubicBezTo>
                    <a:pt x="15245" y="9500"/>
                    <a:pt x="15340" y="8988"/>
                    <a:pt x="15378" y="8439"/>
                  </a:cubicBezTo>
                  <a:close/>
                  <a:moveTo>
                    <a:pt x="1877" y="10638"/>
                  </a:moveTo>
                  <a:lnTo>
                    <a:pt x="1877" y="10638"/>
                  </a:lnTo>
                  <a:cubicBezTo>
                    <a:pt x="1972" y="10884"/>
                    <a:pt x="1802" y="10336"/>
                    <a:pt x="2897" y="14394"/>
                  </a:cubicBezTo>
                  <a:lnTo>
                    <a:pt x="2897" y="14394"/>
                  </a:lnTo>
                  <a:lnTo>
                    <a:pt x="1953" y="14639"/>
                  </a:lnTo>
                  <a:cubicBezTo>
                    <a:pt x="1923" y="14649"/>
                    <a:pt x="1892" y="14654"/>
                    <a:pt x="1862" y="14654"/>
                  </a:cubicBezTo>
                  <a:cubicBezTo>
                    <a:pt x="1720" y="14654"/>
                    <a:pt x="1586" y="14552"/>
                    <a:pt x="1555" y="14411"/>
                  </a:cubicBezTo>
                  <a:lnTo>
                    <a:pt x="721" y="11283"/>
                  </a:lnTo>
                  <a:cubicBezTo>
                    <a:pt x="683" y="11112"/>
                    <a:pt x="759" y="10941"/>
                    <a:pt x="929" y="10885"/>
                  </a:cubicBezTo>
                  <a:lnTo>
                    <a:pt x="948" y="10885"/>
                  </a:lnTo>
                  <a:lnTo>
                    <a:pt x="1877" y="10638"/>
                  </a:lnTo>
                  <a:close/>
                  <a:moveTo>
                    <a:pt x="14866" y="10638"/>
                  </a:moveTo>
                  <a:lnTo>
                    <a:pt x="15814" y="10885"/>
                  </a:lnTo>
                  <a:cubicBezTo>
                    <a:pt x="15985" y="10941"/>
                    <a:pt x="16061" y="11112"/>
                    <a:pt x="16023" y="11283"/>
                  </a:cubicBezTo>
                  <a:lnTo>
                    <a:pt x="16042" y="11283"/>
                  </a:lnTo>
                  <a:lnTo>
                    <a:pt x="15188" y="14411"/>
                  </a:lnTo>
                  <a:cubicBezTo>
                    <a:pt x="15157" y="14552"/>
                    <a:pt x="15036" y="14654"/>
                    <a:pt x="14889" y="14654"/>
                  </a:cubicBezTo>
                  <a:cubicBezTo>
                    <a:pt x="14857" y="14654"/>
                    <a:pt x="14824" y="14649"/>
                    <a:pt x="14790" y="14639"/>
                  </a:cubicBezTo>
                  <a:lnTo>
                    <a:pt x="13842" y="14392"/>
                  </a:lnTo>
                  <a:cubicBezTo>
                    <a:pt x="14942" y="10335"/>
                    <a:pt x="14771" y="10866"/>
                    <a:pt x="14866" y="10638"/>
                  </a:cubicBezTo>
                  <a:close/>
                  <a:moveTo>
                    <a:pt x="4000" y="9397"/>
                  </a:moveTo>
                  <a:cubicBezTo>
                    <a:pt x="4143" y="9397"/>
                    <a:pt x="4275" y="9490"/>
                    <a:pt x="4323" y="9652"/>
                  </a:cubicBezTo>
                  <a:lnTo>
                    <a:pt x="5499" y="14032"/>
                  </a:lnTo>
                  <a:cubicBezTo>
                    <a:pt x="5556" y="14222"/>
                    <a:pt x="5442" y="14392"/>
                    <a:pt x="5272" y="14430"/>
                  </a:cubicBezTo>
                  <a:lnTo>
                    <a:pt x="4949" y="14525"/>
                  </a:lnTo>
                  <a:lnTo>
                    <a:pt x="4361" y="12326"/>
                  </a:lnTo>
                  <a:cubicBezTo>
                    <a:pt x="4322" y="12131"/>
                    <a:pt x="4185" y="12048"/>
                    <a:pt x="4046" y="12048"/>
                  </a:cubicBezTo>
                  <a:cubicBezTo>
                    <a:pt x="3847" y="12048"/>
                    <a:pt x="3646" y="12220"/>
                    <a:pt x="3736" y="12477"/>
                  </a:cubicBezTo>
                  <a:lnTo>
                    <a:pt x="4323" y="14696"/>
                  </a:lnTo>
                  <a:lnTo>
                    <a:pt x="4001" y="14772"/>
                  </a:lnTo>
                  <a:cubicBezTo>
                    <a:pt x="3976" y="14777"/>
                    <a:pt x="3951" y="14780"/>
                    <a:pt x="3927" y="14780"/>
                  </a:cubicBezTo>
                  <a:cubicBezTo>
                    <a:pt x="3783" y="14780"/>
                    <a:pt x="3654" y="14687"/>
                    <a:pt x="3622" y="14525"/>
                  </a:cubicBezTo>
                  <a:lnTo>
                    <a:pt x="2427" y="10145"/>
                  </a:lnTo>
                  <a:cubicBezTo>
                    <a:pt x="2389" y="9974"/>
                    <a:pt x="2484" y="9785"/>
                    <a:pt x="2674" y="9747"/>
                  </a:cubicBezTo>
                  <a:lnTo>
                    <a:pt x="3925" y="9406"/>
                  </a:lnTo>
                  <a:cubicBezTo>
                    <a:pt x="3950" y="9400"/>
                    <a:pt x="3975" y="9397"/>
                    <a:pt x="4000" y="9397"/>
                  </a:cubicBezTo>
                  <a:close/>
                  <a:moveTo>
                    <a:pt x="12761" y="9406"/>
                  </a:moveTo>
                  <a:cubicBezTo>
                    <a:pt x="12780" y="9406"/>
                    <a:pt x="12799" y="9406"/>
                    <a:pt x="12837" y="9425"/>
                  </a:cubicBezTo>
                  <a:lnTo>
                    <a:pt x="14089" y="9747"/>
                  </a:lnTo>
                  <a:cubicBezTo>
                    <a:pt x="14259" y="9804"/>
                    <a:pt x="14373" y="9974"/>
                    <a:pt x="14335" y="10145"/>
                  </a:cubicBezTo>
                  <a:lnTo>
                    <a:pt x="13141" y="14525"/>
                  </a:lnTo>
                  <a:cubicBezTo>
                    <a:pt x="13108" y="14687"/>
                    <a:pt x="12965" y="14780"/>
                    <a:pt x="12818" y="14780"/>
                  </a:cubicBezTo>
                  <a:cubicBezTo>
                    <a:pt x="12793" y="14780"/>
                    <a:pt x="12767" y="14777"/>
                    <a:pt x="12742" y="14772"/>
                  </a:cubicBezTo>
                  <a:lnTo>
                    <a:pt x="12439" y="14696"/>
                  </a:lnTo>
                  <a:lnTo>
                    <a:pt x="13027" y="12496"/>
                  </a:lnTo>
                  <a:cubicBezTo>
                    <a:pt x="13061" y="12257"/>
                    <a:pt x="12877" y="12107"/>
                    <a:pt x="12695" y="12107"/>
                  </a:cubicBezTo>
                  <a:cubicBezTo>
                    <a:pt x="12574" y="12107"/>
                    <a:pt x="12454" y="12174"/>
                    <a:pt x="12401" y="12326"/>
                  </a:cubicBezTo>
                  <a:lnTo>
                    <a:pt x="11813" y="14525"/>
                  </a:lnTo>
                  <a:lnTo>
                    <a:pt x="11491" y="14430"/>
                  </a:lnTo>
                  <a:cubicBezTo>
                    <a:pt x="11320" y="14392"/>
                    <a:pt x="11206" y="14203"/>
                    <a:pt x="11263" y="14032"/>
                  </a:cubicBezTo>
                  <a:lnTo>
                    <a:pt x="12439" y="9652"/>
                  </a:lnTo>
                  <a:cubicBezTo>
                    <a:pt x="12477" y="9500"/>
                    <a:pt x="12610" y="9406"/>
                    <a:pt x="12761" y="9406"/>
                  </a:cubicBezTo>
                  <a:close/>
                  <a:moveTo>
                    <a:pt x="8381" y="1"/>
                  </a:moveTo>
                  <a:cubicBezTo>
                    <a:pt x="3906" y="1"/>
                    <a:pt x="57" y="3622"/>
                    <a:pt x="57" y="8116"/>
                  </a:cubicBezTo>
                  <a:cubicBezTo>
                    <a:pt x="57" y="8894"/>
                    <a:pt x="190" y="9671"/>
                    <a:pt x="436" y="10429"/>
                  </a:cubicBezTo>
                  <a:cubicBezTo>
                    <a:pt x="133" y="10657"/>
                    <a:pt x="0" y="11055"/>
                    <a:pt x="95" y="11434"/>
                  </a:cubicBezTo>
                  <a:lnTo>
                    <a:pt x="929" y="14582"/>
                  </a:lnTo>
                  <a:cubicBezTo>
                    <a:pt x="1041" y="15013"/>
                    <a:pt x="1434" y="15296"/>
                    <a:pt x="1873" y="15296"/>
                  </a:cubicBezTo>
                  <a:cubicBezTo>
                    <a:pt x="1955" y="15296"/>
                    <a:pt x="2040" y="15286"/>
                    <a:pt x="2124" y="15265"/>
                  </a:cubicBezTo>
                  <a:lnTo>
                    <a:pt x="3110" y="14999"/>
                  </a:lnTo>
                  <a:cubicBezTo>
                    <a:pt x="3290" y="15269"/>
                    <a:pt x="3601" y="15432"/>
                    <a:pt x="3920" y="15432"/>
                  </a:cubicBezTo>
                  <a:cubicBezTo>
                    <a:pt x="4004" y="15432"/>
                    <a:pt x="4089" y="15421"/>
                    <a:pt x="4172" y="15397"/>
                  </a:cubicBezTo>
                  <a:lnTo>
                    <a:pt x="5423" y="15056"/>
                  </a:lnTo>
                  <a:cubicBezTo>
                    <a:pt x="5935" y="14923"/>
                    <a:pt x="6258" y="14392"/>
                    <a:pt x="6125" y="13880"/>
                  </a:cubicBezTo>
                  <a:lnTo>
                    <a:pt x="4949" y="9481"/>
                  </a:lnTo>
                  <a:cubicBezTo>
                    <a:pt x="4821" y="9034"/>
                    <a:pt x="4425" y="8749"/>
                    <a:pt x="3997" y="8749"/>
                  </a:cubicBezTo>
                  <a:cubicBezTo>
                    <a:pt x="3917" y="8749"/>
                    <a:pt x="3836" y="8759"/>
                    <a:pt x="3755" y="8780"/>
                  </a:cubicBezTo>
                  <a:lnTo>
                    <a:pt x="2503" y="9121"/>
                  </a:lnTo>
                  <a:cubicBezTo>
                    <a:pt x="2370" y="9159"/>
                    <a:pt x="2257" y="9216"/>
                    <a:pt x="2143" y="9292"/>
                  </a:cubicBezTo>
                  <a:cubicBezTo>
                    <a:pt x="2086" y="9007"/>
                    <a:pt x="2048" y="8704"/>
                    <a:pt x="2029" y="8401"/>
                  </a:cubicBezTo>
                  <a:cubicBezTo>
                    <a:pt x="2389" y="8287"/>
                    <a:pt x="2655" y="7964"/>
                    <a:pt x="2693" y="7585"/>
                  </a:cubicBezTo>
                  <a:cubicBezTo>
                    <a:pt x="2958" y="4836"/>
                    <a:pt x="5499" y="2598"/>
                    <a:pt x="8381" y="2598"/>
                  </a:cubicBezTo>
                  <a:cubicBezTo>
                    <a:pt x="11244" y="2598"/>
                    <a:pt x="13804" y="4836"/>
                    <a:pt x="14070" y="7585"/>
                  </a:cubicBezTo>
                  <a:cubicBezTo>
                    <a:pt x="14108" y="7964"/>
                    <a:pt x="14373" y="8287"/>
                    <a:pt x="14733" y="8401"/>
                  </a:cubicBezTo>
                  <a:cubicBezTo>
                    <a:pt x="14714" y="8704"/>
                    <a:pt x="14676" y="8988"/>
                    <a:pt x="14620" y="9292"/>
                  </a:cubicBezTo>
                  <a:cubicBezTo>
                    <a:pt x="14506" y="9216"/>
                    <a:pt x="14392" y="9159"/>
                    <a:pt x="14259" y="9121"/>
                  </a:cubicBezTo>
                  <a:lnTo>
                    <a:pt x="13008" y="8780"/>
                  </a:lnTo>
                  <a:cubicBezTo>
                    <a:pt x="12927" y="8759"/>
                    <a:pt x="12845" y="8749"/>
                    <a:pt x="12764" y="8749"/>
                  </a:cubicBezTo>
                  <a:cubicBezTo>
                    <a:pt x="12337" y="8749"/>
                    <a:pt x="11941" y="9032"/>
                    <a:pt x="11813" y="9462"/>
                  </a:cubicBezTo>
                  <a:lnTo>
                    <a:pt x="10638" y="13862"/>
                  </a:lnTo>
                  <a:cubicBezTo>
                    <a:pt x="10505" y="14373"/>
                    <a:pt x="10808" y="14904"/>
                    <a:pt x="11320" y="15037"/>
                  </a:cubicBezTo>
                  <a:lnTo>
                    <a:pt x="12572" y="15378"/>
                  </a:lnTo>
                  <a:cubicBezTo>
                    <a:pt x="12655" y="15402"/>
                    <a:pt x="12740" y="15414"/>
                    <a:pt x="12824" y="15414"/>
                  </a:cubicBezTo>
                  <a:cubicBezTo>
                    <a:pt x="13143" y="15414"/>
                    <a:pt x="13453" y="15250"/>
                    <a:pt x="13634" y="14980"/>
                  </a:cubicBezTo>
                  <a:lnTo>
                    <a:pt x="14620" y="15265"/>
                  </a:lnTo>
                  <a:cubicBezTo>
                    <a:pt x="14701" y="15285"/>
                    <a:pt x="14782" y="15295"/>
                    <a:pt x="14861" y="15295"/>
                  </a:cubicBezTo>
                  <a:cubicBezTo>
                    <a:pt x="15303" y="15295"/>
                    <a:pt x="15702" y="14997"/>
                    <a:pt x="15814" y="14563"/>
                  </a:cubicBezTo>
                  <a:lnTo>
                    <a:pt x="16648" y="11434"/>
                  </a:lnTo>
                  <a:cubicBezTo>
                    <a:pt x="16743" y="11055"/>
                    <a:pt x="16629" y="10657"/>
                    <a:pt x="16326" y="10429"/>
                  </a:cubicBezTo>
                  <a:cubicBezTo>
                    <a:pt x="17236" y="7547"/>
                    <a:pt x="16421" y="4419"/>
                    <a:pt x="14202" y="2371"/>
                  </a:cubicBezTo>
                  <a:cubicBezTo>
                    <a:pt x="12648" y="854"/>
                    <a:pt x="10543" y="1"/>
                    <a:pt x="83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g1e5cf84bc71_0_45"/>
          <p:cNvSpPr txBox="1"/>
          <p:nvPr/>
        </p:nvSpPr>
        <p:spPr>
          <a:xfrm>
            <a:off x="4550187" y="4461250"/>
            <a:ext cx="1241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Transição de carreira</a:t>
            </a:r>
            <a:endParaRPr sz="12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6" name="Google Shape;456;g1e5cf84bc71_0_45"/>
          <p:cNvSpPr txBox="1"/>
          <p:nvPr/>
        </p:nvSpPr>
        <p:spPr>
          <a:xfrm>
            <a:off x="8179875" y="4461250"/>
            <a:ext cx="964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Praticar</a:t>
            </a:r>
            <a:endParaRPr sz="12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" name="Google Shape;457;g1e5cf84bc71_0_45"/>
          <p:cNvSpPr txBox="1"/>
          <p:nvPr/>
        </p:nvSpPr>
        <p:spPr>
          <a:xfrm>
            <a:off x="6438900" y="4461250"/>
            <a:ext cx="102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Aprender</a:t>
            </a:r>
            <a:endParaRPr sz="12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8" name="Google Shape;458;g1e5cf84bc71_0_45"/>
          <p:cNvGrpSpPr/>
          <p:nvPr/>
        </p:nvGrpSpPr>
        <p:grpSpPr>
          <a:xfrm>
            <a:off x="4908677" y="4010018"/>
            <a:ext cx="523847" cy="409451"/>
            <a:chOff x="1665363" y="1706700"/>
            <a:chExt cx="578325" cy="487500"/>
          </a:xfrm>
        </p:grpSpPr>
        <p:sp>
          <p:nvSpPr>
            <p:cNvPr id="459" name="Google Shape;459;g1e5cf84bc71_0_4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1e5cf84bc71_0_4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g1e5cf84bc71_0_45"/>
          <p:cNvGrpSpPr/>
          <p:nvPr/>
        </p:nvGrpSpPr>
        <p:grpSpPr>
          <a:xfrm>
            <a:off x="6673787" y="4010018"/>
            <a:ext cx="523847" cy="409451"/>
            <a:chOff x="1665363" y="1706700"/>
            <a:chExt cx="578325" cy="487500"/>
          </a:xfrm>
        </p:grpSpPr>
        <p:sp>
          <p:nvSpPr>
            <p:cNvPr id="462" name="Google Shape;462;g1e5cf84bc71_0_4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1e5cf84bc71_0_4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g1e5cf84bc71_0_45"/>
          <p:cNvGrpSpPr/>
          <p:nvPr/>
        </p:nvGrpSpPr>
        <p:grpSpPr>
          <a:xfrm>
            <a:off x="8438897" y="4010018"/>
            <a:ext cx="523847" cy="409451"/>
            <a:chOff x="1665363" y="1706700"/>
            <a:chExt cx="578325" cy="487500"/>
          </a:xfrm>
        </p:grpSpPr>
        <p:sp>
          <p:nvSpPr>
            <p:cNvPr id="465" name="Google Shape;465;g1e5cf84bc71_0_4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1e5cf84bc71_0_4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7" name="Google Shape;467;g1e5cf84bc71_0_45"/>
          <p:cNvCxnSpPr>
            <a:stCxn id="428" idx="3"/>
            <a:endCxn id="429" idx="1"/>
          </p:cNvCxnSpPr>
          <p:nvPr/>
        </p:nvCxnSpPr>
        <p:spPr>
          <a:xfrm>
            <a:off x="5432775" y="4216206"/>
            <a:ext cx="1241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8" name="Google Shape;468;g1e5cf84bc71_0_45"/>
          <p:cNvCxnSpPr>
            <a:stCxn id="429" idx="3"/>
            <a:endCxn id="430" idx="1"/>
          </p:cNvCxnSpPr>
          <p:nvPr/>
        </p:nvCxnSpPr>
        <p:spPr>
          <a:xfrm>
            <a:off x="7197885" y="4216206"/>
            <a:ext cx="1241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9" name="Google Shape;469;g1e5cf84bc71_0_45"/>
          <p:cNvGrpSpPr/>
          <p:nvPr/>
        </p:nvGrpSpPr>
        <p:grpSpPr>
          <a:xfrm>
            <a:off x="8523139" y="4035125"/>
            <a:ext cx="342168" cy="365769"/>
            <a:chOff x="1898088" y="2292925"/>
            <a:chExt cx="269275" cy="285400"/>
          </a:xfrm>
        </p:grpSpPr>
        <p:sp>
          <p:nvSpPr>
            <p:cNvPr id="470" name="Google Shape;470;g1e5cf84bc71_0_45"/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1e5cf84bc71_0_45"/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1e5cf84bc71_0_45"/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1e5cf84bc71_0_45"/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1e5cf84bc71_0_45"/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1e5cf84bc71_0_45"/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5b30c0d29_0_7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Carreiras {Situação Atual de Trabalho}</a:t>
            </a:r>
            <a:endParaRPr sz="2600"/>
          </a:p>
        </p:txBody>
      </p:sp>
      <p:sp>
        <p:nvSpPr>
          <p:cNvPr id="481" name="Google Shape;481;g275b30c0d29_0_7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2" name="Google Shape;482;g275b30c0d29_0_7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83" name="Google Shape;483;g275b30c0d29_0_72"/>
          <p:cNvGrpSpPr/>
          <p:nvPr/>
        </p:nvGrpSpPr>
        <p:grpSpPr>
          <a:xfrm>
            <a:off x="996172" y="2419881"/>
            <a:ext cx="365744" cy="348346"/>
            <a:chOff x="6015963" y="2196025"/>
            <a:chExt cx="491525" cy="476925"/>
          </a:xfrm>
        </p:grpSpPr>
        <p:sp>
          <p:nvSpPr>
            <p:cNvPr id="484" name="Google Shape;484;g275b30c0d29_0_72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75b30c0d29_0_72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275b30c0d29_0_72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275b30c0d29_0_72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75b30c0d29_0_72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75b30c0d29_0_72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75b30c0d29_0_72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75b30c0d29_0_72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75b30c0d29_0_72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g275b30c0d29_0_72"/>
          <p:cNvSpPr txBox="1"/>
          <p:nvPr/>
        </p:nvSpPr>
        <p:spPr>
          <a:xfrm>
            <a:off x="1646100" y="2082428"/>
            <a:ext cx="18783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Predominancia de pessoas do genero Masculino em todas as situações de trabalho</a:t>
            </a:r>
            <a:endParaRPr sz="1400" b="0" i="0" u="none" strike="noStrike" cap="none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05" name="Google Shape;505;g275b30c0d29_0_72"/>
          <p:cNvGrpSpPr/>
          <p:nvPr/>
        </p:nvGrpSpPr>
        <p:grpSpPr>
          <a:xfrm>
            <a:off x="889872" y="2351756"/>
            <a:ext cx="578325" cy="487500"/>
            <a:chOff x="1665363" y="1706700"/>
            <a:chExt cx="578325" cy="487500"/>
          </a:xfrm>
        </p:grpSpPr>
        <p:sp>
          <p:nvSpPr>
            <p:cNvPr id="506" name="Google Shape;506;g275b30c0d29_0_72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275b30c0d29_0_72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45C57E80-FE62-C92A-040C-403392FF43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203" y="1093765"/>
            <a:ext cx="5587275" cy="34655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75b30c0d29_0_108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 dirty="0">
                <a:solidFill>
                  <a:srgbClr val="FF5858"/>
                </a:solidFill>
              </a:rPr>
              <a:t>Carreiras</a:t>
            </a:r>
            <a:r>
              <a:rPr lang="en" sz="2600" dirty="0"/>
              <a:t> {Experiência Profissional}</a:t>
            </a:r>
            <a:endParaRPr sz="2600" dirty="0"/>
          </a:p>
        </p:txBody>
      </p:sp>
      <p:sp>
        <p:nvSpPr>
          <p:cNvPr id="518" name="Google Shape;518;g275b30c0d29_0_108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9" name="Google Shape;519;g275b30c0d29_0_108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20" name="Google Shape;520;g275b30c0d29_0_108"/>
          <p:cNvGrpSpPr/>
          <p:nvPr/>
        </p:nvGrpSpPr>
        <p:grpSpPr>
          <a:xfrm>
            <a:off x="996172" y="1711668"/>
            <a:ext cx="365744" cy="348346"/>
            <a:chOff x="6015963" y="2196025"/>
            <a:chExt cx="491525" cy="476925"/>
          </a:xfrm>
        </p:grpSpPr>
        <p:sp>
          <p:nvSpPr>
            <p:cNvPr id="521" name="Google Shape;521;g275b30c0d29_0_108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75b30c0d29_0_108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75b30c0d29_0_108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75b30c0d29_0_108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75b30c0d29_0_108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75b30c0d29_0_108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75b30c0d29_0_108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275b30c0d29_0_108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275b30c0d29_0_108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g275b30c0d29_0_108"/>
          <p:cNvGrpSpPr/>
          <p:nvPr/>
        </p:nvGrpSpPr>
        <p:grpSpPr>
          <a:xfrm>
            <a:off x="996153" y="3644108"/>
            <a:ext cx="365773" cy="365788"/>
            <a:chOff x="6741813" y="2198225"/>
            <a:chExt cx="637125" cy="637150"/>
          </a:xfrm>
        </p:grpSpPr>
        <p:sp>
          <p:nvSpPr>
            <p:cNvPr id="531" name="Google Shape;531;g275b30c0d29_0_108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275b30c0d29_0_108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g275b30c0d29_0_108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275b30c0d29_0_108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275b30c0d29_0_108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275b30c0d29_0_108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275b30c0d29_0_108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275b30c0d29_0_108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275b30c0d29_0_108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g275b30c0d29_0_108"/>
          <p:cNvSpPr txBox="1"/>
          <p:nvPr/>
        </p:nvSpPr>
        <p:spPr>
          <a:xfrm>
            <a:off x="1646100" y="1212846"/>
            <a:ext cx="1878300" cy="1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Em todos os níveis de experiencia percebemos a predominância de pessoa do gênero Masculino </a:t>
            </a:r>
            <a:endParaRPr sz="1400" b="0" i="0" u="none" strike="noStrike" cap="none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42" name="Google Shape;542;g275b30c0d29_0_108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543" name="Google Shape;543;g275b30c0d29_0_10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275b30c0d29_0_10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g275b30c0d29_0_108"/>
          <p:cNvSpPr txBox="1"/>
          <p:nvPr/>
        </p:nvSpPr>
        <p:spPr>
          <a:xfrm>
            <a:off x="1557150" y="3457925"/>
            <a:ext cx="1878300" cy="1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No cargo de Sênior o genero feminino ocupa aproximadamente 35% </a:t>
            </a:r>
            <a:endParaRPr sz="1400" b="0" i="0" u="none" strike="noStrike" cap="none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46" name="Google Shape;546;g275b30c0d29_0_108"/>
          <p:cNvGrpSpPr/>
          <p:nvPr/>
        </p:nvGrpSpPr>
        <p:grpSpPr>
          <a:xfrm>
            <a:off x="889872" y="3583253"/>
            <a:ext cx="578325" cy="487500"/>
            <a:chOff x="1665363" y="1706700"/>
            <a:chExt cx="578325" cy="487500"/>
          </a:xfrm>
        </p:grpSpPr>
        <p:sp>
          <p:nvSpPr>
            <p:cNvPr id="547" name="Google Shape;547;g275b30c0d29_0_10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275b30c0d29_0_10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38D415A3-5D2E-4CFC-168D-ABB5A2960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353" y="1163892"/>
            <a:ext cx="5250516" cy="325664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3289</Words>
  <Application>Microsoft Office PowerPoint</Application>
  <PresentationFormat>Apresentação na tela (16:9)</PresentationFormat>
  <Paragraphs>706</Paragraphs>
  <Slides>55</Slides>
  <Notes>55</Notes>
  <HiddenSlides>34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55</vt:i4>
      </vt:variant>
    </vt:vector>
  </HeadingPairs>
  <TitlesOfParts>
    <vt:vector size="61" baseType="lpstr">
      <vt:lpstr>Arial</vt:lpstr>
      <vt:lpstr>Fira Code</vt:lpstr>
      <vt:lpstr>Proxima Nova Semibold</vt:lpstr>
      <vt:lpstr>Proxima Nova</vt:lpstr>
      <vt:lpstr>Programming Language Workshop for Beginners by Slidesgo</vt:lpstr>
      <vt:lpstr>Slidesgo Final Pages</vt:lpstr>
      <vt:lpstr>GROUP2 ‘Data Science’ {</vt:lpstr>
      <vt:lpstr>1 Data Science {Introduction}</vt:lpstr>
      <vt:lpstr>Apresentação do PowerPoint</vt:lpstr>
      <vt:lpstr>SyntaxError:</vt:lpstr>
      <vt:lpstr>Dados Demograficos {infographics}</vt:lpstr>
      <vt:lpstr>Apresentação do PowerPoint</vt:lpstr>
      <vt:lpstr>Apresentação do PowerPoint</vt:lpstr>
      <vt:lpstr>Carreiras {Situação Atual de Trabalho}</vt:lpstr>
      <vt:lpstr>Carreiras {Experiência Profissional}</vt:lpstr>
      <vt:lpstr>Carreiras {Salários}</vt:lpstr>
      <vt:lpstr>Carreiras {Nem tudo são flores}</vt:lpstr>
      <vt:lpstr>Carreiras {Nem tudo são flores}</vt:lpstr>
      <vt:lpstr>Carreiras {O que levar em consideração?}</vt:lpstr>
      <vt:lpstr>Carreiras {O que levar em consideração?}</vt:lpstr>
      <vt:lpstr>Atuação área de Dados {infographics}</vt:lpstr>
      <vt:lpstr> Atividades {Cientista de Dados}</vt:lpstr>
      <vt:lpstr> Técnicas e métodos {Cientista de Dados}</vt:lpstr>
      <vt:lpstr> Tecnologias {Cientista de Dados}</vt:lpstr>
      <vt:lpstr> Rotina {Cientista de Dados}</vt:lpstr>
      <vt:lpstr> Tempo {Cientista de Dados}</vt:lpstr>
      <vt:lpstr>References &amp; acknowledgments {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SyntaxError:</vt:lpstr>
      <vt:lpstr>Programming language {infographics}</vt:lpstr>
      <vt:lpstr>Programming language {infographics}</vt:lpstr>
      <vt:lpstr>Programming language {infographics}</vt:lpstr>
      <vt:lpstr>SyntaxError: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Apresentação do PowerPoint</vt:lpstr>
      <vt:lpstr>Apresentação do PowerPoint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GROUP2 ‘Data Science’ {</dc:title>
  <dc:creator>Amara</dc:creator>
  <cp:lastModifiedBy>Mariah Moreira</cp:lastModifiedBy>
  <cp:revision>2</cp:revision>
  <dcterms:modified xsi:type="dcterms:W3CDTF">2023-08-21T22:21:51Z</dcterms:modified>
</cp:coreProperties>
</file>